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Work Sans Medium"/>
      <p:regular r:id="rId15"/>
      <p:bold r:id="rId16"/>
      <p:italic r:id="rId17"/>
      <p:boldItalic r:id="rId18"/>
    </p:embeddedFont>
    <p:embeddedFont>
      <p:font typeface="Palatino Linotype"/>
      <p:regular r:id="rId19"/>
      <p:bold r:id="rId20"/>
      <p:italic r:id="rId21"/>
      <p:boldItalic r:id="rId22"/>
    </p:embeddedFont>
    <p:embeddedFont>
      <p:font typeface="Work Sans"/>
      <p:regular r:id="rId23"/>
      <p:bold r:id="rId24"/>
      <p:italic r:id="rId25"/>
      <p:boldItalic r:id="rId26"/>
    </p:embeddedFont>
    <p:embeddedFont>
      <p:font typeface="Work Sans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69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gqip1VoAEm8aOhLkLveR1vRcR2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69" orient="horz"/>
        <p:guide pos="38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WorkSansLight-boldItalic.fntdata"/><Relationship Id="rId20" Type="http://schemas.openxmlformats.org/officeDocument/2006/relationships/font" Target="fonts/PalatinoLinotype-bold.fntdata"/><Relationship Id="rId22" Type="http://schemas.openxmlformats.org/officeDocument/2006/relationships/font" Target="fonts/PalatinoLinotype-boldItalic.fntdata"/><Relationship Id="rId21" Type="http://schemas.openxmlformats.org/officeDocument/2006/relationships/font" Target="fonts/PalatinoLinotype-italic.fntdata"/><Relationship Id="rId24" Type="http://schemas.openxmlformats.org/officeDocument/2006/relationships/font" Target="fonts/WorkSans-bold.fntdata"/><Relationship Id="rId23" Type="http://schemas.openxmlformats.org/officeDocument/2006/relationships/font" Target="fonts/WorkSans-regular.fntdata"/><Relationship Id="rId26" Type="http://schemas.openxmlformats.org/officeDocument/2006/relationships/font" Target="fonts/WorkSans-boldItalic.fntdata"/><Relationship Id="rId25" Type="http://schemas.openxmlformats.org/officeDocument/2006/relationships/font" Target="fonts/WorkSans-italic.fntdata"/><Relationship Id="rId28" Type="http://schemas.openxmlformats.org/officeDocument/2006/relationships/font" Target="fonts/WorkSansLight-bold.fntdata"/><Relationship Id="rId27" Type="http://schemas.openxmlformats.org/officeDocument/2006/relationships/font" Target="fonts/WorkSansLight-regular.fntdata"/><Relationship Id="rId29" Type="http://schemas.openxmlformats.org/officeDocument/2006/relationships/font" Target="fonts/WorkSans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WorkSansMedium-regular.fntdata"/><Relationship Id="rId14" Type="http://schemas.openxmlformats.org/officeDocument/2006/relationships/slide" Target="slides/slide9.xml"/><Relationship Id="rId17" Type="http://schemas.openxmlformats.org/officeDocument/2006/relationships/font" Target="fonts/WorkSansMedium-italic.fntdata"/><Relationship Id="rId16" Type="http://schemas.openxmlformats.org/officeDocument/2006/relationships/font" Target="fonts/WorkSansMedium-bold.fntdata"/><Relationship Id="rId19" Type="http://schemas.openxmlformats.org/officeDocument/2006/relationships/font" Target="fonts/PalatinoLinotype-regular.fntdata"/><Relationship Id="rId18" Type="http://schemas.openxmlformats.org/officeDocument/2006/relationships/font" Target="fonts/Work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</a:pPr>
            <a:r>
              <a:t/>
            </a:r>
            <a:endParaRPr/>
          </a:p>
        </p:txBody>
      </p:sp>
      <p:sp>
        <p:nvSpPr>
          <p:cNvPr id="553" name="Google Shape;55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</a:pPr>
            <a:r>
              <a:t/>
            </a:r>
            <a:endParaRPr/>
          </a:p>
        </p:txBody>
      </p:sp>
      <p:sp>
        <p:nvSpPr>
          <p:cNvPr id="586" name="Google Shape;58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</a:pPr>
            <a:r>
              <a:t/>
            </a:r>
            <a:endParaRPr/>
          </a:p>
        </p:txBody>
      </p:sp>
      <p:sp>
        <p:nvSpPr>
          <p:cNvPr id="637" name="Google Shape;63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</a:pPr>
            <a:r>
              <a:t/>
            </a:r>
            <a:endParaRPr/>
          </a:p>
        </p:txBody>
      </p:sp>
      <p:sp>
        <p:nvSpPr>
          <p:cNvPr id="717" name="Google Shape;71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" showMasterSp="0">
  <p:cSld name="Opening">
    <p:bg>
      <p:bgPr>
        <a:solidFill>
          <a:schemeClr val="accen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63" name="Google Shape;63;p20"/>
          <p:cNvSpPr txBox="1"/>
          <p:nvPr>
            <p:ph type="title"/>
          </p:nvPr>
        </p:nvSpPr>
        <p:spPr>
          <a:xfrm>
            <a:off x="537459" y="2404367"/>
            <a:ext cx="111170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 Medium"/>
              <a:buNone/>
              <a:defRPr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647048" y="1837478"/>
            <a:ext cx="1705898" cy="373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6000" lIns="324000" spcFirstLastPara="1" rIns="324000" wrap="square" tIns="360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1" type="ftr"/>
          </p:nvPr>
        </p:nvSpPr>
        <p:spPr>
          <a:xfrm>
            <a:off x="537458" y="6323714"/>
            <a:ext cx="555854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background" showMasterSp="0">
  <p:cSld name="Title with background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69" name="Google Shape;69;p21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Work Sans Medium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1" type="ftr"/>
          </p:nvPr>
        </p:nvSpPr>
        <p:spPr>
          <a:xfrm>
            <a:off x="536400" y="6323714"/>
            <a:ext cx="5559600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with background" showMasterSp="0">
  <p:cSld name="Title &amp; Subtitle with background">
    <p:bg>
      <p:bgPr>
        <a:solidFill>
          <a:schemeClr val="accent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5" name="Google Shape;75;p22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Work Sans Medium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536400" y="6323714"/>
            <a:ext cx="5559600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background 2" showMasterSp="0">
  <p:cSld name="Title with background 2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type="title"/>
          </p:nvPr>
        </p:nvSpPr>
        <p:spPr>
          <a:xfrm>
            <a:off x="537459" y="515462"/>
            <a:ext cx="11117083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Work Sans Medium"/>
              <a:buNone/>
              <a:defRPr sz="4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1" type="ftr"/>
          </p:nvPr>
        </p:nvSpPr>
        <p:spPr>
          <a:xfrm>
            <a:off x="536400" y="6323714"/>
            <a:ext cx="5559600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ottom with background" showMasterSp="0">
  <p:cSld name="Title bottom with background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type="title"/>
          </p:nvPr>
        </p:nvSpPr>
        <p:spPr>
          <a:xfrm>
            <a:off x="537459" y="4376267"/>
            <a:ext cx="11117083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Work Sans Medium"/>
              <a:buNone/>
              <a:defRPr sz="4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1" type="ftr"/>
          </p:nvPr>
        </p:nvSpPr>
        <p:spPr>
          <a:xfrm>
            <a:off x="536400" y="6323714"/>
            <a:ext cx="5559600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 with background" showMasterSp="0">
  <p:cSld name="Title center with background">
    <p:bg>
      <p:bgPr>
        <a:solidFill>
          <a:schemeClr val="accen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type="title"/>
          </p:nvPr>
        </p:nvSpPr>
        <p:spPr>
          <a:xfrm>
            <a:off x="537459" y="2242484"/>
            <a:ext cx="11117083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Work Sans Medium"/>
              <a:buNone/>
              <a:defRPr b="0" sz="4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1" type="ftr"/>
          </p:nvPr>
        </p:nvSpPr>
        <p:spPr>
          <a:xfrm>
            <a:off x="536400" y="6323714"/>
            <a:ext cx="5559600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middle with background" showMasterSp="0">
  <p:cSld name="Title middle with background">
    <p:bg>
      <p:bgPr>
        <a:solidFill>
          <a:schemeClr val="accen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type="title"/>
          </p:nvPr>
        </p:nvSpPr>
        <p:spPr>
          <a:xfrm>
            <a:off x="537459" y="2995024"/>
            <a:ext cx="11117083" cy="800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Work Sans Medium"/>
              <a:buNone/>
              <a:defRPr b="0" sz="4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1" type="ftr"/>
          </p:nvPr>
        </p:nvSpPr>
        <p:spPr>
          <a:xfrm>
            <a:off x="536400" y="6323714"/>
            <a:ext cx="5559600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 with background 2" showMasterSp="0">
  <p:cSld name="Title center with background 2">
    <p:bg>
      <p:bgPr>
        <a:solidFill>
          <a:schemeClr val="accent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type="title"/>
          </p:nvPr>
        </p:nvSpPr>
        <p:spPr>
          <a:xfrm>
            <a:off x="537459" y="1188800"/>
            <a:ext cx="11117083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Work Sans Medium"/>
              <a:buNone/>
              <a:defRPr b="0" sz="4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1" type="ftr"/>
          </p:nvPr>
        </p:nvSpPr>
        <p:spPr>
          <a:xfrm>
            <a:off x="536400" y="6323714"/>
            <a:ext cx="5559600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 with background 3" showMasterSp="0">
  <p:cSld name="Title center with background 3">
    <p:bg>
      <p:bgPr>
        <a:solidFill>
          <a:schemeClr val="accent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type="title"/>
          </p:nvPr>
        </p:nvSpPr>
        <p:spPr>
          <a:xfrm>
            <a:off x="537459" y="1843561"/>
            <a:ext cx="11117083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Work Sans Medium"/>
              <a:buNone/>
              <a:defRPr b="0" sz="4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showMasterSp="0">
  <p:cSld name="Section">
    <p:bg>
      <p:bgPr>
        <a:solidFill>
          <a:schemeClr val="accen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537459" y="3001960"/>
            <a:ext cx="11117083" cy="1892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Work Sans Medium"/>
              <a:buNone/>
              <a:defRPr b="0" sz="6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1" type="ftr"/>
          </p:nvPr>
        </p:nvSpPr>
        <p:spPr>
          <a:xfrm>
            <a:off x="536400" y="6323714"/>
            <a:ext cx="5559600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half background right" showMasterSp="0">
  <p:cSld name="Title &amp; half background r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537460" y="505937"/>
            <a:ext cx="52458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0"/>
          <p:cNvSpPr/>
          <p:nvPr>
            <p:ph idx="2" type="pic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pic>
        <p:nvPicPr>
          <p:cNvPr id="122" name="Google Shape;12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6589" y="6346190"/>
            <a:ext cx="761937" cy="2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0"/>
          <p:cNvSpPr txBox="1"/>
          <p:nvPr>
            <p:ph idx="1" type="body"/>
          </p:nvPr>
        </p:nvSpPr>
        <p:spPr>
          <a:xfrm>
            <a:off x="620419" y="6222019"/>
            <a:ext cx="10929600" cy="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&amp; half background right" showMasterSp="0">
  <p:cSld name="Title &amp; Subtitle &amp; half background righ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537460" y="505937"/>
            <a:ext cx="5245824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>
            <p:ph idx="2" type="pic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30" name="Google Shape;130;p31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1" name="Google Shape;131;p31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" type="body"/>
          </p:nvPr>
        </p:nvSpPr>
        <p:spPr>
          <a:xfrm>
            <a:off x="536401" y="925200"/>
            <a:ext cx="5258610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6589" y="6346190"/>
            <a:ext cx="761937" cy="2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idx="3" type="body"/>
          </p:nvPr>
        </p:nvSpPr>
        <p:spPr>
          <a:xfrm>
            <a:off x="620419" y="6222019"/>
            <a:ext cx="10929600" cy="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half background right 2" showMasterSp="0">
  <p:cSld name="Title &amp; half background right 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9" name="Google Shape;139;p32"/>
          <p:cNvSpPr txBox="1"/>
          <p:nvPr>
            <p:ph idx="11" type="ftr"/>
          </p:nvPr>
        </p:nvSpPr>
        <p:spPr>
          <a:xfrm>
            <a:off x="536400" y="6323714"/>
            <a:ext cx="4183061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6888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2"/>
          <p:cNvSpPr txBox="1"/>
          <p:nvPr>
            <p:ph type="title"/>
          </p:nvPr>
        </p:nvSpPr>
        <p:spPr>
          <a:xfrm>
            <a:off x="185034" y="2404367"/>
            <a:ext cx="572999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 Medium"/>
              <a:buNone/>
              <a:defRPr sz="4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half background left" showMasterSp="0">
  <p:cSld name="Title &amp; half background lef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type="title"/>
          </p:nvPr>
        </p:nvSpPr>
        <p:spPr>
          <a:xfrm>
            <a:off x="6273801" y="2390232"/>
            <a:ext cx="5380741" cy="1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Work Sans Medium"/>
              <a:buNone/>
              <a:defRPr sz="43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3"/>
          <p:cNvSpPr/>
          <p:nvPr>
            <p:ph idx="2" type="pic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44" name="Google Shape;144;p33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3"/>
          <p:cNvSpPr txBox="1"/>
          <p:nvPr>
            <p:ph idx="11" type="ftr"/>
          </p:nvPr>
        </p:nvSpPr>
        <p:spPr>
          <a:xfrm>
            <a:off x="536399" y="6323714"/>
            <a:ext cx="4769025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middle &amp; half background" showMasterSp="0">
  <p:cSld name="Title middle &amp; half background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/>
          <p:nvPr>
            <p:ph idx="2" type="pic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49" name="Google Shape;149;p34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0" name="Google Shape;150;p34"/>
          <p:cNvSpPr txBox="1"/>
          <p:nvPr>
            <p:ph idx="11" type="ftr"/>
          </p:nvPr>
        </p:nvSpPr>
        <p:spPr>
          <a:xfrm>
            <a:off x="6351224" y="6323714"/>
            <a:ext cx="3661458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4"/>
          <p:cNvSpPr txBox="1"/>
          <p:nvPr>
            <p:ph type="title"/>
          </p:nvPr>
        </p:nvSpPr>
        <p:spPr>
          <a:xfrm>
            <a:off x="605193" y="2652370"/>
            <a:ext cx="5245825" cy="1508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Work Sans Medium"/>
              <a:buNone/>
              <a:defRPr sz="4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4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3" name="Google Shape;15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6589" y="6346190"/>
            <a:ext cx="761937" cy="2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620419" y="6222019"/>
            <a:ext cx="10929600" cy="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 &amp; half background" showMasterSp="0">
  <p:cSld name="Title center &amp; half background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/>
          <p:nvPr>
            <p:ph idx="2" type="pic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57" name="Google Shape;157;p35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8" name="Google Shape;158;p35"/>
          <p:cNvSpPr txBox="1"/>
          <p:nvPr>
            <p:ph idx="11" type="ftr"/>
          </p:nvPr>
        </p:nvSpPr>
        <p:spPr>
          <a:xfrm>
            <a:off x="6351224" y="6323714"/>
            <a:ext cx="3661458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type="title"/>
          </p:nvPr>
        </p:nvSpPr>
        <p:spPr>
          <a:xfrm>
            <a:off x="605193" y="1839567"/>
            <a:ext cx="5245825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Work Sans Medium"/>
              <a:buNone/>
              <a:defRPr sz="4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5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1" name="Google Shape;16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6589" y="6346190"/>
            <a:ext cx="761937" cy="2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5"/>
          <p:cNvSpPr txBox="1"/>
          <p:nvPr>
            <p:ph idx="1" type="body"/>
          </p:nvPr>
        </p:nvSpPr>
        <p:spPr>
          <a:xfrm>
            <a:off x="620419" y="6222019"/>
            <a:ext cx="10929600" cy="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 &amp; half background 2" showMasterSp="0">
  <p:cSld name="Title center &amp; half background 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/>
          <p:nvPr>
            <p:ph idx="2" type="pic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65" name="Google Shape;165;p36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66" name="Google Shape;166;p36"/>
          <p:cNvSpPr txBox="1"/>
          <p:nvPr>
            <p:ph idx="11" type="ftr"/>
          </p:nvPr>
        </p:nvSpPr>
        <p:spPr>
          <a:xfrm>
            <a:off x="6351224" y="6323714"/>
            <a:ext cx="3661458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type="title"/>
          </p:nvPr>
        </p:nvSpPr>
        <p:spPr>
          <a:xfrm>
            <a:off x="605193" y="2178236"/>
            <a:ext cx="5245825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Work Sans Medium"/>
              <a:buNone/>
              <a:defRPr sz="4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6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9" name="Google Shape;16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6589" y="6346190"/>
            <a:ext cx="761937" cy="2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6"/>
          <p:cNvSpPr txBox="1"/>
          <p:nvPr>
            <p:ph idx="1" type="body"/>
          </p:nvPr>
        </p:nvSpPr>
        <p:spPr>
          <a:xfrm>
            <a:off x="620419" y="6222019"/>
            <a:ext cx="10929600" cy="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half color background" showMasterSp="0">
  <p:cSld name="Title &amp; half color background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/>
          <p:nvPr>
            <p:ph type="title"/>
          </p:nvPr>
        </p:nvSpPr>
        <p:spPr>
          <a:xfrm>
            <a:off x="537460" y="505937"/>
            <a:ext cx="52458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7"/>
          <p:cNvSpPr txBox="1"/>
          <p:nvPr>
            <p:ph idx="1" type="body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7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5" name="Google Shape;175;p37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7" name="Google Shape;17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6589" y="6346190"/>
            <a:ext cx="761937" cy="2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 txBox="1"/>
          <p:nvPr>
            <p:ph idx="2" type="body"/>
          </p:nvPr>
        </p:nvSpPr>
        <p:spPr>
          <a:xfrm>
            <a:off x="620419" y="6222019"/>
            <a:ext cx="10929600" cy="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&amp; half color background" showMasterSp="0">
  <p:cSld name="Title &amp; Subtitle &amp; half color background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type="title"/>
          </p:nvPr>
        </p:nvSpPr>
        <p:spPr>
          <a:xfrm>
            <a:off x="537460" y="505937"/>
            <a:ext cx="5245824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8"/>
          <p:cNvSpPr txBox="1"/>
          <p:nvPr>
            <p:ph idx="1" type="body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38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83" name="Google Shape;183;p38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2" type="body"/>
          </p:nvPr>
        </p:nvSpPr>
        <p:spPr>
          <a:xfrm>
            <a:off x="536401" y="925200"/>
            <a:ext cx="5258610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8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6589" y="6346190"/>
            <a:ext cx="761937" cy="2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8"/>
          <p:cNvSpPr txBox="1"/>
          <p:nvPr>
            <p:ph idx="3" type="body"/>
          </p:nvPr>
        </p:nvSpPr>
        <p:spPr>
          <a:xfrm>
            <a:off x="620419" y="6222019"/>
            <a:ext cx="10929600" cy="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ictures">
  <p:cSld name="Title &amp; picture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9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9"/>
          <p:cNvSpPr/>
          <p:nvPr>
            <p:ph idx="2" type="pic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93" name="Google Shape;193;p39"/>
          <p:cNvSpPr/>
          <p:nvPr>
            <p:ph idx="3" type="pic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94" name="Google Shape;194;p39"/>
          <p:cNvSpPr txBox="1"/>
          <p:nvPr>
            <p:ph idx="1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9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 preview">
  <p:cSld name="Web preview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0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9" name="Google Shape;199;p40"/>
          <p:cNvSpPr txBox="1"/>
          <p:nvPr>
            <p:ph idx="1" type="body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40"/>
          <p:cNvSpPr/>
          <p:nvPr>
            <p:ph idx="2" type="pic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01" name="Google Shape;201;p40"/>
          <p:cNvSpPr txBox="1"/>
          <p:nvPr>
            <p:ph idx="3" type="body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40"/>
          <p:cNvSpPr/>
          <p:nvPr>
            <p:ph idx="4" type="pic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5" type="body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40"/>
          <p:cNvSpPr/>
          <p:nvPr>
            <p:ph idx="6" type="pic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05" name="Google Shape;205;p40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0"/>
          <p:cNvSpPr txBox="1"/>
          <p:nvPr>
            <p:ph idx="7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40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idx="1" type="body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41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1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12" name="Google Shape;212;p41"/>
          <p:cNvSpPr/>
          <p:nvPr>
            <p:ph idx="2" type="pic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13" name="Google Shape;213;p41"/>
          <p:cNvSpPr/>
          <p:nvPr>
            <p:ph idx="3" type="pic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14" name="Google Shape;214;p41"/>
          <p:cNvSpPr/>
          <p:nvPr>
            <p:ph idx="4" type="pic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15" name="Google Shape;215;p41"/>
          <p:cNvSpPr/>
          <p:nvPr>
            <p:ph idx="5" type="pic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1"/>
          <p:cNvSpPr txBox="1"/>
          <p:nvPr>
            <p:ph idx="6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41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2">
  <p:cSld name="Team 2">
    <p:bg>
      <p:bgPr>
        <a:solidFill>
          <a:schemeClr val="lt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idx="1" type="body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42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2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3" name="Google Shape;223;p42"/>
          <p:cNvSpPr/>
          <p:nvPr>
            <p:ph idx="2" type="pic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24" name="Google Shape;224;p42"/>
          <p:cNvSpPr/>
          <p:nvPr>
            <p:ph idx="3" type="pic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25" name="Google Shape;225;p42"/>
          <p:cNvSpPr/>
          <p:nvPr>
            <p:ph idx="4" type="pic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26" name="Google Shape;226;p42"/>
          <p:cNvSpPr/>
          <p:nvPr>
            <p:ph idx="5" type="pic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27" name="Google Shape;227;p42"/>
          <p:cNvSpPr/>
          <p:nvPr>
            <p:ph idx="6" type="pic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28" name="Google Shape;228;p42"/>
          <p:cNvSpPr/>
          <p:nvPr>
            <p:ph idx="7" type="pic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29" name="Google Shape;229;p42"/>
          <p:cNvSpPr/>
          <p:nvPr>
            <p:ph idx="8" type="pic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30" name="Google Shape;230;p42"/>
          <p:cNvSpPr/>
          <p:nvPr>
            <p:ph idx="9" type="pic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42"/>
          <p:cNvSpPr txBox="1"/>
          <p:nvPr>
            <p:ph idx="13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3">
  <p:cSld name="Team 3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37" name="Google Shape;237;p43"/>
          <p:cNvSpPr/>
          <p:nvPr>
            <p:ph idx="2" type="pic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38" name="Google Shape;238;p43"/>
          <p:cNvSpPr/>
          <p:nvPr>
            <p:ph idx="3" type="pic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39" name="Google Shape;239;p43"/>
          <p:cNvSpPr/>
          <p:nvPr>
            <p:ph idx="4" type="pic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40" name="Google Shape;240;p43"/>
          <p:cNvSpPr/>
          <p:nvPr>
            <p:ph idx="5" type="pic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41" name="Google Shape;241;p43"/>
          <p:cNvSpPr/>
          <p:nvPr>
            <p:ph idx="6" type="pic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42" name="Google Shape;242;p43"/>
          <p:cNvSpPr/>
          <p:nvPr>
            <p:ph idx="7" type="pic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43" name="Google Shape;243;p43"/>
          <p:cNvSpPr/>
          <p:nvPr>
            <p:ph idx="8" type="pic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43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4">
  <p:cSld name="Team 4">
    <p:bg>
      <p:bgPr>
        <a:solidFill>
          <a:schemeClr val="lt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idx="1" type="body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44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51" name="Google Shape;251;p44"/>
          <p:cNvSpPr/>
          <p:nvPr>
            <p:ph idx="2" type="pic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52" name="Google Shape;252;p44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4"/>
          <p:cNvSpPr/>
          <p:nvPr>
            <p:ph idx="3" type="pic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54" name="Google Shape;254;p44"/>
          <p:cNvSpPr/>
          <p:nvPr>
            <p:ph idx="4" type="pic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None/>
              <a:defRPr b="0" i="0" sz="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5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44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bg>
      <p:bgPr>
        <a:solidFill>
          <a:schemeClr val="lt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idx="1" type="body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45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5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61" name="Google Shape;261;p45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5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2">
  <p:cSld name="Title &amp; Subtitle 2">
    <p:bg>
      <p:bgPr>
        <a:solidFill>
          <a:schemeClr val="lt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46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6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67" name="Google Shape;267;p46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6"/>
          <p:cNvSpPr txBox="1"/>
          <p:nvPr>
            <p:ph idx="2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46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Canvas">
  <p:cSld name="Business Canvas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7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47"/>
          <p:cNvSpPr txBox="1"/>
          <p:nvPr>
            <p:ph idx="2" type="body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47"/>
          <p:cNvSpPr txBox="1"/>
          <p:nvPr>
            <p:ph idx="3" type="body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47"/>
          <p:cNvSpPr txBox="1"/>
          <p:nvPr>
            <p:ph idx="4" type="body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47"/>
          <p:cNvSpPr txBox="1"/>
          <p:nvPr>
            <p:ph idx="5" type="body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47"/>
          <p:cNvSpPr txBox="1"/>
          <p:nvPr>
            <p:ph idx="6" type="body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47"/>
          <p:cNvSpPr txBox="1"/>
          <p:nvPr>
            <p:ph idx="7" type="body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47"/>
          <p:cNvSpPr txBox="1"/>
          <p:nvPr>
            <p:ph idx="8" type="body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47"/>
          <p:cNvSpPr txBox="1"/>
          <p:nvPr>
            <p:ph idx="9" type="body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47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7"/>
          <p:cNvSpPr txBox="1"/>
          <p:nvPr>
            <p:ph idx="13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47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 &amp; top background">
  <p:cSld name="Title center &amp; top background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87" name="Google Shape;287;p48"/>
          <p:cNvSpPr/>
          <p:nvPr>
            <p:ph idx="2" type="pic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88" name="Google Shape;288;p48"/>
          <p:cNvSpPr txBox="1"/>
          <p:nvPr>
            <p:ph type="title"/>
          </p:nvPr>
        </p:nvSpPr>
        <p:spPr>
          <a:xfrm>
            <a:off x="537459" y="1393077"/>
            <a:ext cx="11117083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Work Sans Medium"/>
              <a:buNone/>
              <a:defRPr sz="55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8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8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top background">
  <p:cSld name="Title with top background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93" name="Google Shape;293;p49"/>
          <p:cNvSpPr/>
          <p:nvPr>
            <p:ph idx="2" type="pic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94" name="Google Shape;294;p49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9"/>
          <p:cNvSpPr txBox="1"/>
          <p:nvPr>
            <p:ph type="title"/>
          </p:nvPr>
        </p:nvSpPr>
        <p:spPr>
          <a:xfrm>
            <a:off x="537459" y="507600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Work Sans Medium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49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ottom">
  <p:cSld name="Title bottom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50"/>
          <p:cNvSpPr txBox="1"/>
          <p:nvPr>
            <p:ph type="title"/>
          </p:nvPr>
        </p:nvSpPr>
        <p:spPr>
          <a:xfrm>
            <a:off x="447288" y="4702149"/>
            <a:ext cx="355557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0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50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50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ottom with video">
  <p:cSld name="Title bottom with video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>
            <p:ph type="title"/>
          </p:nvPr>
        </p:nvSpPr>
        <p:spPr>
          <a:xfrm>
            <a:off x="447288" y="4702149"/>
            <a:ext cx="355557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51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07" name="Google Shape;307;p51"/>
          <p:cNvSpPr/>
          <p:nvPr>
            <p:ph idx="2" type="media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08" name="Google Shape;308;p51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51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half background left 2" showMasterSp="0">
  <p:cSld name="Title &amp; half background left 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type="title"/>
          </p:nvPr>
        </p:nvSpPr>
        <p:spPr>
          <a:xfrm>
            <a:off x="6249771" y="507600"/>
            <a:ext cx="5245824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52"/>
          <p:cNvSpPr/>
          <p:nvPr>
            <p:ph idx="2" type="pic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2"/>
          <p:cNvSpPr txBox="1"/>
          <p:nvPr>
            <p:ph idx="11" type="ftr"/>
          </p:nvPr>
        </p:nvSpPr>
        <p:spPr>
          <a:xfrm>
            <a:off x="536399" y="6323714"/>
            <a:ext cx="4807125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2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&amp; half background left 2" showMasterSp="0">
  <p:cSld name="Title &amp; Subtitle &amp; half background left 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>
            <p:ph type="title"/>
          </p:nvPr>
        </p:nvSpPr>
        <p:spPr>
          <a:xfrm>
            <a:off x="6249771" y="507600"/>
            <a:ext cx="5245824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3"/>
          <p:cNvSpPr/>
          <p:nvPr>
            <p:ph idx="2" type="pic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53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3"/>
          <p:cNvSpPr txBox="1"/>
          <p:nvPr>
            <p:ph idx="11" type="ftr"/>
          </p:nvPr>
        </p:nvSpPr>
        <p:spPr>
          <a:xfrm>
            <a:off x="536400" y="6323714"/>
            <a:ext cx="4854750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53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4">
  <p:cSld name="Mobile App 4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>
            <p:ph type="title"/>
          </p:nvPr>
        </p:nvSpPr>
        <p:spPr>
          <a:xfrm>
            <a:off x="537459" y="507600"/>
            <a:ext cx="1095854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4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26" name="Google Shape;326;p54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8" name="Google Shape;328;p54"/>
          <p:cNvSpPr/>
          <p:nvPr>
            <p:ph idx="2" type="pic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29" name="Google Shape;329;p54"/>
          <p:cNvSpPr txBox="1"/>
          <p:nvPr>
            <p:ph idx="3" type="body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54"/>
          <p:cNvSpPr/>
          <p:nvPr>
            <p:ph idx="4" type="pic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31" name="Google Shape;331;p54"/>
          <p:cNvSpPr txBox="1"/>
          <p:nvPr>
            <p:ph idx="5" type="body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2" name="Google Shape;332;p54"/>
          <p:cNvSpPr/>
          <p:nvPr>
            <p:ph idx="6" type="pic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33" name="Google Shape;333;p54"/>
          <p:cNvSpPr txBox="1"/>
          <p:nvPr>
            <p:ph idx="7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54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7">
  <p:cSld name="Mobile App 7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55"/>
          <p:cNvSpPr txBox="1"/>
          <p:nvPr>
            <p:ph idx="1" type="body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39" name="Google Shape;339;p55"/>
          <p:cNvSpPr txBox="1"/>
          <p:nvPr>
            <p:ph idx="2" type="body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55"/>
          <p:cNvSpPr/>
          <p:nvPr>
            <p:ph idx="3" type="pic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41" name="Google Shape;341;p55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5"/>
          <p:cNvSpPr txBox="1"/>
          <p:nvPr>
            <p:ph idx="4" type="body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55"/>
          <p:cNvSpPr/>
          <p:nvPr>
            <p:ph idx="5" type="pic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44" name="Google Shape;344;p55"/>
          <p:cNvSpPr txBox="1"/>
          <p:nvPr>
            <p:ph idx="6" type="body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55"/>
          <p:cNvSpPr/>
          <p:nvPr>
            <p:ph idx="7" type="pic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46" name="Google Shape;346;p55"/>
          <p:cNvSpPr txBox="1"/>
          <p:nvPr>
            <p:ph idx="8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" name="Google Shape;347;p55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9">
  <p:cSld name="Mobile App 9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52" name="Google Shape;352;p56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56"/>
          <p:cNvSpPr txBox="1"/>
          <p:nvPr>
            <p:ph idx="2" type="body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4" name="Google Shape;354;p56"/>
          <p:cNvSpPr/>
          <p:nvPr>
            <p:ph idx="3" type="pic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4" type="body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56"/>
          <p:cNvSpPr/>
          <p:nvPr>
            <p:ph idx="5" type="pic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6" type="body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56"/>
          <p:cNvSpPr/>
          <p:nvPr>
            <p:ph idx="7" type="pic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59" name="Google Shape;359;p56"/>
          <p:cNvSpPr txBox="1"/>
          <p:nvPr>
            <p:ph idx="8" type="body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56"/>
          <p:cNvSpPr/>
          <p:nvPr>
            <p:ph idx="9" type="pic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61" name="Google Shape;361;p56"/>
          <p:cNvSpPr txBox="1"/>
          <p:nvPr>
            <p:ph idx="13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2" name="Google Shape;362;p56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8">
  <p:cSld name="Mobile App 8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idx="1" type="body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57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57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67" name="Google Shape;367;p57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57"/>
          <p:cNvSpPr txBox="1"/>
          <p:nvPr>
            <p:ph idx="2" type="body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9" name="Google Shape;369;p57"/>
          <p:cNvSpPr/>
          <p:nvPr>
            <p:ph idx="3" type="pic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70" name="Google Shape;370;p57"/>
          <p:cNvSpPr/>
          <p:nvPr>
            <p:ph idx="4" type="pic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71" name="Google Shape;371;p57"/>
          <p:cNvSpPr/>
          <p:nvPr>
            <p:ph idx="5" type="pic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72" name="Google Shape;372;p57"/>
          <p:cNvSpPr/>
          <p:nvPr>
            <p:ph idx="6" type="pic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73" name="Google Shape;373;p57"/>
          <p:cNvSpPr/>
          <p:nvPr>
            <p:ph idx="7" type="pic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74" name="Google Shape;374;p57"/>
          <p:cNvSpPr txBox="1"/>
          <p:nvPr>
            <p:ph idx="8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2">
  <p:cSld name="Mobile App 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58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0" name="Google Shape;380;p58"/>
          <p:cNvSpPr/>
          <p:nvPr>
            <p:ph idx="2" type="pic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81" name="Google Shape;381;p58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3" type="body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58"/>
          <p:cNvSpPr/>
          <p:nvPr>
            <p:ph idx="4" type="pic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84" name="Google Shape;384;p58"/>
          <p:cNvSpPr txBox="1"/>
          <p:nvPr>
            <p:ph idx="5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58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5" showMasterSp="0">
  <p:cSld name="Mobile App 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/>
          <p:nvPr>
            <p:ph idx="2" type="pic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88" name="Google Shape;388;p59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59"/>
          <p:cNvSpPr txBox="1"/>
          <p:nvPr>
            <p:ph idx="11" type="ftr"/>
          </p:nvPr>
        </p:nvSpPr>
        <p:spPr>
          <a:xfrm>
            <a:off x="536400" y="6323714"/>
            <a:ext cx="3902250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59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">
  <p:cSld name="Blank with Foot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6" showMasterSp="0">
  <p:cSld name="Mobile App 6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0000" y="0"/>
            <a:ext cx="584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0"/>
          <p:cNvSpPr/>
          <p:nvPr>
            <p:ph idx="2" type="pic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94" name="Google Shape;394;p60"/>
          <p:cNvSpPr txBox="1"/>
          <p:nvPr>
            <p:ph type="title"/>
          </p:nvPr>
        </p:nvSpPr>
        <p:spPr>
          <a:xfrm>
            <a:off x="537459" y="507600"/>
            <a:ext cx="546854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" type="body"/>
          </p:nvPr>
        </p:nvSpPr>
        <p:spPr>
          <a:xfrm>
            <a:off x="536400" y="925200"/>
            <a:ext cx="5487209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6" name="Google Shape;39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89" y="6346190"/>
            <a:ext cx="761937" cy="2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0"/>
          <p:cNvSpPr txBox="1"/>
          <p:nvPr>
            <p:ph idx="3" type="body"/>
          </p:nvPr>
        </p:nvSpPr>
        <p:spPr>
          <a:xfrm>
            <a:off x="620419" y="6222019"/>
            <a:ext cx="10929600" cy="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60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60"/>
          <p:cNvSpPr txBox="1"/>
          <p:nvPr>
            <p:ph idx="11" type="ftr"/>
          </p:nvPr>
        </p:nvSpPr>
        <p:spPr>
          <a:xfrm>
            <a:off x="6350000" y="6323714"/>
            <a:ext cx="36626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60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1">
  <p:cSld name="Mobile App 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61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04" name="Google Shape;404;p61"/>
          <p:cNvSpPr txBox="1"/>
          <p:nvPr>
            <p:ph idx="1" type="body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61"/>
          <p:cNvSpPr/>
          <p:nvPr>
            <p:ph idx="2" type="pic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06" name="Google Shape;406;p61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1"/>
          <p:cNvSpPr txBox="1"/>
          <p:nvPr>
            <p:ph idx="3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8" name="Google Shape;408;p61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10">
  <p:cSld name="Mobile App 10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62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12" name="Google Shape;412;p62"/>
          <p:cNvSpPr txBox="1"/>
          <p:nvPr>
            <p:ph idx="1" type="body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3" name="Google Shape;413;p62"/>
          <p:cNvSpPr/>
          <p:nvPr>
            <p:ph idx="2" type="pic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14" name="Google Shape;414;p62"/>
          <p:cNvSpPr txBox="1"/>
          <p:nvPr>
            <p:ph idx="3" type="body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62"/>
          <p:cNvSpPr/>
          <p:nvPr>
            <p:ph idx="4" type="pic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16" name="Google Shape;416;p62"/>
          <p:cNvSpPr txBox="1"/>
          <p:nvPr>
            <p:ph idx="5" type="body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62"/>
          <p:cNvSpPr/>
          <p:nvPr>
            <p:ph idx="6" type="pic"/>
          </p:nvPr>
        </p:nvSpPr>
        <p:spPr>
          <a:xfrm>
            <a:off x="6393076" y="4519616"/>
            <a:ext cx="1444199" cy="1443600"/>
          </a:xfrm>
          <a:prstGeom prst="roundRect">
            <a:avLst>
              <a:gd fmla="val 24561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18" name="Google Shape;418;p62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62"/>
          <p:cNvSpPr txBox="1"/>
          <p:nvPr>
            <p:ph idx="7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0" name="Google Shape;420;p62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3">
  <p:cSld name="Mobile App 3">
    <p:bg>
      <p:bgPr>
        <a:solidFill>
          <a:schemeClr val="lt2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>
            <p:ph idx="1" type="body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63"/>
          <p:cNvSpPr txBox="1"/>
          <p:nvPr>
            <p:ph type="title"/>
          </p:nvPr>
        </p:nvSpPr>
        <p:spPr>
          <a:xfrm>
            <a:off x="537459" y="507600"/>
            <a:ext cx="602844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63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25" name="Google Shape;425;p63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63"/>
          <p:cNvSpPr txBox="1"/>
          <p:nvPr>
            <p:ph idx="2" type="body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7" name="Google Shape;427;p63"/>
          <p:cNvSpPr/>
          <p:nvPr>
            <p:ph idx="3" type="pic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28" name="Google Shape;428;p63"/>
          <p:cNvSpPr txBox="1"/>
          <p:nvPr>
            <p:ph idx="4" type="body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p63"/>
          <p:cNvSpPr/>
          <p:nvPr>
            <p:ph idx="5" type="pic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30" name="Google Shape;430;p63"/>
          <p:cNvSpPr txBox="1"/>
          <p:nvPr>
            <p:ph idx="6" type="body"/>
          </p:nvPr>
        </p:nvSpPr>
        <p:spPr>
          <a:xfrm>
            <a:off x="536400" y="925200"/>
            <a:ext cx="6035849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1" name="Google Shape;431;p63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App 1" showMasterSp="0">
  <p:cSld name="Tablet App 1">
    <p:bg>
      <p:bgPr>
        <a:solidFill>
          <a:schemeClr val="lt2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>
            <p:ph idx="1" type="body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4" name="Google Shape;434;p64"/>
          <p:cNvSpPr txBox="1"/>
          <p:nvPr>
            <p:ph type="title"/>
          </p:nvPr>
        </p:nvSpPr>
        <p:spPr>
          <a:xfrm>
            <a:off x="537459" y="507600"/>
            <a:ext cx="546854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64"/>
          <p:cNvSpPr txBox="1"/>
          <p:nvPr>
            <p:ph idx="2" type="body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6" name="Google Shape;436;p64"/>
          <p:cNvSpPr/>
          <p:nvPr>
            <p:ph idx="3" type="pic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37" name="Google Shape;437;p64"/>
          <p:cNvSpPr txBox="1"/>
          <p:nvPr>
            <p:ph idx="4" type="body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p64"/>
          <p:cNvSpPr/>
          <p:nvPr>
            <p:ph idx="5" type="pic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39" name="Google Shape;439;p64"/>
          <p:cNvSpPr txBox="1"/>
          <p:nvPr>
            <p:ph idx="6" type="body"/>
          </p:nvPr>
        </p:nvSpPr>
        <p:spPr>
          <a:xfrm>
            <a:off x="536400" y="925200"/>
            <a:ext cx="5487209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0" name="Google Shape;440;p64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64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64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43" name="Google Shape;4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89" y="6346190"/>
            <a:ext cx="761937" cy="2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4"/>
          <p:cNvSpPr txBox="1"/>
          <p:nvPr>
            <p:ph idx="7" type="body"/>
          </p:nvPr>
        </p:nvSpPr>
        <p:spPr>
          <a:xfrm>
            <a:off x="620419" y="6222019"/>
            <a:ext cx="10929600" cy="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App 3">
  <p:cSld name="Tablet App 3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65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48" name="Google Shape;448;p65"/>
          <p:cNvSpPr txBox="1"/>
          <p:nvPr>
            <p:ph idx="1" type="body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9" name="Google Shape;449;p65"/>
          <p:cNvSpPr/>
          <p:nvPr>
            <p:ph idx="2" type="pic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50" name="Google Shape;450;p65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65"/>
          <p:cNvSpPr txBox="1"/>
          <p:nvPr>
            <p:ph idx="3" type="body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2" name="Google Shape;452;p65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 App 2" showMasterSp="0">
  <p:cSld name="Tablet App 2">
    <p:bg>
      <p:bgPr>
        <a:solidFill>
          <a:schemeClr val="lt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/>
          <p:nvPr>
            <p:ph idx="1" type="body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p66"/>
          <p:cNvSpPr txBox="1"/>
          <p:nvPr>
            <p:ph type="title"/>
          </p:nvPr>
        </p:nvSpPr>
        <p:spPr>
          <a:xfrm>
            <a:off x="537459" y="507600"/>
            <a:ext cx="546854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66"/>
          <p:cNvSpPr txBox="1"/>
          <p:nvPr>
            <p:ph idx="2" type="body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7" name="Google Shape;457;p66"/>
          <p:cNvSpPr/>
          <p:nvPr>
            <p:ph idx="3" type="pic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58" name="Google Shape;458;p66"/>
          <p:cNvSpPr txBox="1"/>
          <p:nvPr>
            <p:ph idx="4" type="body"/>
          </p:nvPr>
        </p:nvSpPr>
        <p:spPr>
          <a:xfrm>
            <a:off x="536400" y="925200"/>
            <a:ext cx="5487209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59" name="Google Shape;45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89" y="6346190"/>
            <a:ext cx="761937" cy="2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6"/>
          <p:cNvSpPr txBox="1"/>
          <p:nvPr>
            <p:ph idx="5" type="body"/>
          </p:nvPr>
        </p:nvSpPr>
        <p:spPr>
          <a:xfrm>
            <a:off x="620419" y="6222019"/>
            <a:ext cx="10929600" cy="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1" name="Google Shape;461;p66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66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66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1">
  <p:cSld name="Laptop 1">
    <p:bg>
      <p:bgPr>
        <a:solidFill>
          <a:schemeClr val="l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/>
          <p:nvPr>
            <p:ph idx="1" type="body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6" name="Google Shape;466;p67"/>
          <p:cNvSpPr txBox="1"/>
          <p:nvPr>
            <p:ph idx="2" type="body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7" name="Google Shape;467;p67"/>
          <p:cNvSpPr txBox="1"/>
          <p:nvPr>
            <p:ph type="title"/>
          </p:nvPr>
        </p:nvSpPr>
        <p:spPr>
          <a:xfrm>
            <a:off x="537459" y="507600"/>
            <a:ext cx="602844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67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9" name="Google Shape;469;p67"/>
          <p:cNvSpPr/>
          <p:nvPr>
            <p:ph idx="3" type="pic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70" name="Google Shape;470;p67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67"/>
          <p:cNvSpPr txBox="1"/>
          <p:nvPr>
            <p:ph idx="4" type="body"/>
          </p:nvPr>
        </p:nvSpPr>
        <p:spPr>
          <a:xfrm>
            <a:off x="536400" y="925200"/>
            <a:ext cx="6058709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2" name="Google Shape;472;p67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3">
  <p:cSld name="Laptop 3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68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76" name="Google Shape;476;p68"/>
          <p:cNvSpPr txBox="1"/>
          <p:nvPr>
            <p:ph idx="1" type="body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7" name="Google Shape;477;p68"/>
          <p:cNvSpPr/>
          <p:nvPr>
            <p:ph idx="2" type="pic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78" name="Google Shape;478;p68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68"/>
          <p:cNvSpPr txBox="1"/>
          <p:nvPr>
            <p:ph idx="3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0" name="Google Shape;480;p68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2">
  <p:cSld name="Laptop 2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9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69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84" name="Google Shape;484;p69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69"/>
          <p:cNvSpPr txBox="1"/>
          <p:nvPr>
            <p:ph idx="1" type="body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6" name="Google Shape;486;p69"/>
          <p:cNvSpPr/>
          <p:nvPr>
            <p:ph idx="2" type="pic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87" name="Google Shape;487;p69"/>
          <p:cNvSpPr txBox="1"/>
          <p:nvPr>
            <p:ph idx="3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69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&amp; Mobile">
  <p:cSld name="Laptop &amp; Mobile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0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92" name="Google Shape;492;p70"/>
          <p:cNvSpPr txBox="1"/>
          <p:nvPr>
            <p:ph idx="1" type="body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3" name="Google Shape;493;p70"/>
          <p:cNvSpPr/>
          <p:nvPr>
            <p:ph idx="2" type="pic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94" name="Google Shape;494;p70"/>
          <p:cNvSpPr txBox="1"/>
          <p:nvPr>
            <p:ph idx="3" type="body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70"/>
          <p:cNvSpPr/>
          <p:nvPr>
            <p:ph idx="4" type="pic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96" name="Google Shape;496;p70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0"/>
          <p:cNvSpPr txBox="1"/>
          <p:nvPr>
            <p:ph idx="5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8" name="Google Shape;498;p70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owser 1">
  <p:cSld name="Browser 1">
    <p:bg>
      <p:bgPr>
        <a:solidFill>
          <a:schemeClr val="lt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idx="1" type="body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1" name="Google Shape;501;p71"/>
          <p:cNvSpPr txBox="1"/>
          <p:nvPr>
            <p:ph idx="2" type="body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" name="Google Shape;502;p71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03" name="Google Shape;503;p71"/>
          <p:cNvSpPr/>
          <p:nvPr>
            <p:ph idx="3" type="pic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04" name="Google Shape;504;p71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71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owser 2">
  <p:cSld name="Browser 2">
    <p:bg>
      <p:bgPr>
        <a:solidFill>
          <a:schemeClr val="lt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2"/>
          <p:cNvSpPr txBox="1"/>
          <p:nvPr>
            <p:ph idx="1" type="body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8" name="Google Shape;508;p72"/>
          <p:cNvSpPr txBox="1"/>
          <p:nvPr>
            <p:ph idx="2" type="body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9" name="Google Shape;509;p72"/>
          <p:cNvSpPr/>
          <p:nvPr>
            <p:ph idx="3" type="pic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10" name="Google Shape;510;p72"/>
          <p:cNvSpPr txBox="1"/>
          <p:nvPr>
            <p:ph idx="4" type="body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1" name="Google Shape;511;p72"/>
          <p:cNvSpPr/>
          <p:nvPr>
            <p:ph idx="5" type="pic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12" name="Google Shape;512;p72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13" name="Google Shape;513;p72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72"/>
          <p:cNvSpPr txBox="1"/>
          <p:nvPr>
            <p:ph idx="6" type="body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5" name="Google Shape;515;p72"/>
          <p:cNvSpPr/>
          <p:nvPr>
            <p:ph idx="7" type="pic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16" name="Google Shape;516;p72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owser 3">
  <p:cSld name="Browser 3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3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73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0" name="Google Shape;520;p73"/>
          <p:cNvSpPr txBox="1"/>
          <p:nvPr>
            <p:ph idx="1" type="body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1" name="Google Shape;521;p73"/>
          <p:cNvSpPr/>
          <p:nvPr>
            <p:ph idx="2" type="pic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22" name="Google Shape;522;p73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73"/>
          <p:cNvSpPr txBox="1"/>
          <p:nvPr>
            <p:ph idx="3" type="body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4" name="Google Shape;524;p73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ubtitle and content">
  <p:cSld name="title subtitle and content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4"/>
          <p:cNvSpPr txBox="1"/>
          <p:nvPr>
            <p:ph idx="1" type="body"/>
          </p:nvPr>
        </p:nvSpPr>
        <p:spPr>
          <a:xfrm>
            <a:off x="304800" y="277370"/>
            <a:ext cx="1104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  <a:defRPr sz="2667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2167"/>
              <a:buNone/>
              <a:defRPr sz="2167">
                <a:solidFill>
                  <a:srgbClr val="8A8A8A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17"/>
              <a:buNone/>
              <a:defRPr sz="1917">
                <a:solidFill>
                  <a:srgbClr val="8A8A8A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67"/>
              <a:buNone/>
              <a:defRPr sz="1667">
                <a:solidFill>
                  <a:srgbClr val="8A8A8A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67"/>
              <a:buNone/>
              <a:defRPr sz="1667">
                <a:solidFill>
                  <a:srgbClr val="8A8A8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A8A8A"/>
              </a:buClr>
              <a:buSzPts val="1667"/>
              <a:buNone/>
              <a:defRPr sz="1667">
                <a:solidFill>
                  <a:srgbClr val="8A8A8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67"/>
              <a:buNone/>
              <a:defRPr sz="1667">
                <a:solidFill>
                  <a:srgbClr val="8A8A8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67"/>
              <a:buNone/>
              <a:defRPr sz="1667">
                <a:solidFill>
                  <a:srgbClr val="8A8A8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67"/>
              <a:buNone/>
              <a:defRPr sz="1667">
                <a:solidFill>
                  <a:srgbClr val="8A8A8A"/>
                </a:solidFill>
              </a:defRPr>
            </a:lvl9pPr>
          </a:lstStyle>
          <a:p/>
        </p:txBody>
      </p:sp>
      <p:sp>
        <p:nvSpPr>
          <p:cNvPr id="527" name="Google Shape;527;p74"/>
          <p:cNvSpPr/>
          <p:nvPr/>
        </p:nvSpPr>
        <p:spPr>
          <a:xfrm>
            <a:off x="11658600" y="304800"/>
            <a:ext cx="533400" cy="38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8075" lIns="76175" spcFirstLastPara="1" rIns="76175" wrap="square" tIns="38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8" name="Google Shape;528;p74"/>
          <p:cNvSpPr txBox="1"/>
          <p:nvPr>
            <p:ph idx="2" type="body"/>
          </p:nvPr>
        </p:nvSpPr>
        <p:spPr>
          <a:xfrm>
            <a:off x="304273" y="709984"/>
            <a:ext cx="11055615" cy="55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74"/>
          <p:cNvSpPr txBox="1"/>
          <p:nvPr>
            <p:ph idx="3" type="body"/>
          </p:nvPr>
        </p:nvSpPr>
        <p:spPr>
          <a:xfrm>
            <a:off x="277792" y="1547786"/>
            <a:ext cx="11151901" cy="4683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0" name="Google Shape;530;p7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4400" lIns="108825" spcFirstLastPara="1" rIns="108825" wrap="square" tIns="54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1" name="Google Shape;531;p74"/>
          <p:cNvSpPr txBox="1"/>
          <p:nvPr>
            <p:ph idx="10" type="dt"/>
          </p:nvPr>
        </p:nvSpPr>
        <p:spPr>
          <a:xfrm>
            <a:off x="762000" y="6515100"/>
            <a:ext cx="60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33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74"/>
          <p:cNvSpPr txBox="1"/>
          <p:nvPr>
            <p:ph idx="11" type="ftr"/>
          </p:nvPr>
        </p:nvSpPr>
        <p:spPr>
          <a:xfrm>
            <a:off x="3124200" y="6515100"/>
            <a:ext cx="784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33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74"/>
          <p:cNvSpPr txBox="1"/>
          <p:nvPr>
            <p:ph idx="12" type="sldNum"/>
          </p:nvPr>
        </p:nvSpPr>
        <p:spPr>
          <a:xfrm>
            <a:off x="304800" y="6515100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3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83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83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83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83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83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83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83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83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534" name="Google Shape;534;p74"/>
          <p:cNvCxnSpPr/>
          <p:nvPr/>
        </p:nvCxnSpPr>
        <p:spPr>
          <a:xfrm rot="5400000">
            <a:off x="519642" y="6628342"/>
            <a:ext cx="228600" cy="211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5" name="Google Shape;535;p74"/>
          <p:cNvCxnSpPr/>
          <p:nvPr/>
        </p:nvCxnSpPr>
        <p:spPr>
          <a:xfrm rot="5400000">
            <a:off x="1293283" y="6628342"/>
            <a:ext cx="228600" cy="211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6" name="Google Shape;536;p74"/>
          <p:cNvCxnSpPr/>
          <p:nvPr/>
        </p:nvCxnSpPr>
        <p:spPr>
          <a:xfrm rot="5400000">
            <a:off x="2865967" y="6628342"/>
            <a:ext cx="228600" cy="211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7" name="Google Shape;537;p74"/>
          <p:cNvSpPr txBox="1"/>
          <p:nvPr/>
        </p:nvSpPr>
        <p:spPr>
          <a:xfrm>
            <a:off x="1513418" y="6515100"/>
            <a:ext cx="13811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33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© KPIT Technologies Limited</a:t>
            </a:r>
            <a:endParaRPr/>
          </a:p>
        </p:txBody>
      </p:sp>
      <p:sp>
        <p:nvSpPr>
          <p:cNvPr id="538" name="Google Shape;538;p74"/>
          <p:cNvSpPr/>
          <p:nvPr/>
        </p:nvSpPr>
        <p:spPr>
          <a:xfrm>
            <a:off x="0" y="6339192"/>
            <a:ext cx="12192000" cy="616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54400" lIns="108825" spcFirstLastPara="1" rIns="108825" wrap="square" tIns="54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descr="KPIT logo-(RGB).png" id="539" name="Google Shape;53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38152" y="6369998"/>
            <a:ext cx="1065490" cy="48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Subtitle">
  <p:cSld name="1_Title &amp; Sub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" type="body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2" type="body"/>
          </p:nvPr>
        </p:nvSpPr>
        <p:spPr>
          <a:xfrm>
            <a:off x="536575" y="1641352"/>
            <a:ext cx="11117263" cy="4313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showMasterSp="0">
  <p:cSld name="Background">
    <p:bg>
      <p:bgPr>
        <a:solidFill>
          <a:schemeClr val="accen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0" i="0" sz="1800" u="none" cap="none" strike="noStrike"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536400" y="6323714"/>
            <a:ext cx="5559600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62" Type="http://schemas.openxmlformats.org/officeDocument/2006/relationships/slideLayout" Target="../slideLayouts/slideLayout61.xml"/><Relationship Id="rId61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19.xml"/><Relationship Id="rId64" Type="http://schemas.openxmlformats.org/officeDocument/2006/relationships/slideLayout" Target="../slideLayouts/slideLayout63.xml"/><Relationship Id="rId63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21.xml"/><Relationship Id="rId66" Type="http://schemas.openxmlformats.org/officeDocument/2006/relationships/theme" Target="../theme/theme2.xml"/><Relationship Id="rId21" Type="http://schemas.openxmlformats.org/officeDocument/2006/relationships/slideLayout" Target="../slideLayouts/slideLayout20.xml"/><Relationship Id="rId65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60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14.xml"/><Relationship Id="rId5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13.xml"/><Relationship Id="rId5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Medium"/>
              <a:buNone/>
              <a:defRPr b="0" i="0" sz="3200" u="none" cap="none" strike="noStrike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2" name="Google Shape;12;p10"/>
          <p:cNvCxnSpPr/>
          <p:nvPr/>
        </p:nvCxnSpPr>
        <p:spPr>
          <a:xfrm>
            <a:off x="622300" y="6223334"/>
            <a:ext cx="10931525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96888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" type="body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4290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5" name="Google Shape;15;p10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96888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pic>
        <p:nvPicPr>
          <p:cNvPr id="16" name="Google Shape;16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36589" y="6346190"/>
            <a:ext cx="761937" cy="21943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Relationship Id="rId5" Type="http://schemas.openxmlformats.org/officeDocument/2006/relationships/image" Target="../media/image12.jp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9.png"/><Relationship Id="rId5" Type="http://schemas.openxmlformats.org/officeDocument/2006/relationships/image" Target="../media/image18.jp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Relationship Id="rId4" Type="http://schemas.openxmlformats.org/officeDocument/2006/relationships/image" Target="../media/image24.gif"/><Relationship Id="rId9" Type="http://schemas.openxmlformats.org/officeDocument/2006/relationships/image" Target="../media/image32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8.gif"/><Relationship Id="rId8" Type="http://schemas.openxmlformats.org/officeDocument/2006/relationships/image" Target="../media/image34.jpg"/><Relationship Id="rId11" Type="http://schemas.openxmlformats.org/officeDocument/2006/relationships/image" Target="../media/image37.gif"/><Relationship Id="rId10" Type="http://schemas.openxmlformats.org/officeDocument/2006/relationships/image" Target="../media/image36.gif"/><Relationship Id="rId13" Type="http://schemas.openxmlformats.org/officeDocument/2006/relationships/image" Target="../media/image40.jpg"/><Relationship Id="rId12" Type="http://schemas.openxmlformats.org/officeDocument/2006/relationships/image" Target="../media/image39.jpg"/><Relationship Id="rId14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9" Type="http://schemas.openxmlformats.org/officeDocument/2006/relationships/image" Target="../media/image49.jpg"/><Relationship Id="rId5" Type="http://schemas.openxmlformats.org/officeDocument/2006/relationships/image" Target="../media/image44.jpg"/><Relationship Id="rId6" Type="http://schemas.openxmlformats.org/officeDocument/2006/relationships/image" Target="../media/image45.gif"/><Relationship Id="rId7" Type="http://schemas.openxmlformats.org/officeDocument/2006/relationships/image" Target="../media/image46.jpg"/><Relationship Id="rId8" Type="http://schemas.openxmlformats.org/officeDocument/2006/relationships/image" Target="../media/image47.png"/><Relationship Id="rId11" Type="http://schemas.openxmlformats.org/officeDocument/2006/relationships/image" Target="../media/image48.jpg"/><Relationship Id="rId10" Type="http://schemas.openxmlformats.org/officeDocument/2006/relationships/image" Target="../media/image5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4.jpg"/><Relationship Id="rId7" Type="http://schemas.openxmlformats.org/officeDocument/2006/relationships/image" Target="../media/image55.jpg"/><Relationship Id="rId8" Type="http://schemas.openxmlformats.org/officeDocument/2006/relationships/image" Target="../media/image5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omputer, black, white&#10;&#10;Description automatically generated" id="544" name="Google Shape;544;p1"/>
          <p:cNvPicPr preferRelativeResize="0"/>
          <p:nvPr/>
        </p:nvPicPr>
        <p:blipFill rotWithShape="1">
          <a:blip r:embed="rId3">
            <a:alphaModFix/>
          </a:blip>
          <a:srcRect b="0" l="1454" r="0" t="131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"/>
          <p:cNvSpPr txBox="1"/>
          <p:nvPr/>
        </p:nvSpPr>
        <p:spPr>
          <a:xfrm>
            <a:off x="9327601" y="6302015"/>
            <a:ext cx="2720020" cy="37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sparkle.kpit.com</a:t>
            </a:r>
            <a:endParaRPr/>
          </a:p>
        </p:txBody>
      </p:sp>
      <p:sp>
        <p:nvSpPr>
          <p:cNvPr id="546" name="Google Shape;546;p1"/>
          <p:cNvSpPr txBox="1"/>
          <p:nvPr/>
        </p:nvSpPr>
        <p:spPr>
          <a:xfrm>
            <a:off x="10205566" y="5873504"/>
            <a:ext cx="1167289" cy="396766"/>
          </a:xfrm>
          <a:prstGeom prst="rect">
            <a:avLst/>
          </a:prstGeom>
          <a:solidFill>
            <a:srgbClr val="5460E6"/>
          </a:solidFill>
          <a:ln>
            <a:noFill/>
          </a:ln>
        </p:spPr>
        <p:txBody>
          <a:bodyPr anchorCtr="0" anchor="ctr" bIns="36000" lIns="324000" spcFirstLastPara="1" rIns="324000" wrap="square" tIns="36000">
            <a:spAutoFit/>
          </a:bodyPr>
          <a:lstStyle/>
          <a:p>
            <a:pPr indent="0" lvl="0" marL="0" marR="0" rtl="0" algn="ctr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161718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2021</a:t>
            </a:r>
            <a:endParaRPr/>
          </a:p>
        </p:txBody>
      </p:sp>
      <p:pic>
        <p:nvPicPr>
          <p:cNvPr descr="A picture containing laptop, sitting, computer&#10;&#10;Description automatically generated" id="547" name="Google Shape;54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5041" y="287736"/>
            <a:ext cx="4155444" cy="69057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"/>
          <p:cNvSpPr txBox="1"/>
          <p:nvPr/>
        </p:nvSpPr>
        <p:spPr>
          <a:xfrm>
            <a:off x="1218293" y="1982874"/>
            <a:ext cx="9469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Project Title : Continues Carbon Fiber 3D printing. Sparkle ID:</a:t>
            </a:r>
            <a:r>
              <a:rPr b="0" i="0" lang="en-IN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SP21C001235</a:t>
            </a:r>
            <a:endParaRPr b="1" i="0" sz="2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Members: Rahul Autade</a:t>
            </a:r>
            <a:endParaRPr b="1" i="0" sz="2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						</a:t>
            </a:r>
            <a:r>
              <a:rPr b="1" lang="en-IN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</a:t>
            </a:r>
            <a:r>
              <a:rPr b="1" i="0" lang="en-IN" sz="2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Nachiket Joshi</a:t>
            </a:r>
            <a:endParaRPr b="1" i="0" sz="2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9" name="Google Shape;549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</a:pPr>
            <a:r>
              <a:rPr lang="en-IN"/>
              <a:t>14/02/2021</a:t>
            </a:r>
            <a:endParaRPr/>
          </a:p>
        </p:txBody>
      </p:sp>
      <p:sp>
        <p:nvSpPr>
          <p:cNvPr id="550" name="Google Shape;55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450" y="3886129"/>
            <a:ext cx="2541002" cy="2295603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"/>
          <p:cNvSpPr/>
          <p:nvPr/>
        </p:nvSpPr>
        <p:spPr>
          <a:xfrm>
            <a:off x="5668200" y="747986"/>
            <a:ext cx="6402900" cy="3156138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7" name="Google Shape;557;p2"/>
          <p:cNvSpPr/>
          <p:nvPr/>
        </p:nvSpPr>
        <p:spPr>
          <a:xfrm>
            <a:off x="123295" y="760876"/>
            <a:ext cx="5233350" cy="5436117"/>
          </a:xfrm>
          <a:prstGeom prst="rect">
            <a:avLst/>
          </a:prstGeom>
          <a:noFill/>
          <a:ln cap="flat" cmpd="sng" w="28575">
            <a:solidFill>
              <a:srgbClr val="8BF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8" name="Google Shape;558;p2"/>
          <p:cNvSpPr txBox="1"/>
          <p:nvPr>
            <p:ph type="title"/>
          </p:nvPr>
        </p:nvSpPr>
        <p:spPr>
          <a:xfrm>
            <a:off x="13045" y="-94550"/>
            <a:ext cx="38235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3200">
                <a:latin typeface="Work Sans"/>
                <a:ea typeface="Work Sans"/>
                <a:cs typeface="Work Sans"/>
                <a:sym typeface="Work Sans"/>
              </a:rPr>
              <a:t>Problem Statement:</a:t>
            </a:r>
            <a:endParaRPr sz="4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9" name="Google Shape;559;p2" title="Chart"/>
          <p:cNvPicPr preferRelativeResize="0"/>
          <p:nvPr/>
        </p:nvPicPr>
        <p:blipFill rotWithShape="1">
          <a:blip r:embed="rId4">
            <a:alphaModFix/>
          </a:blip>
          <a:srcRect b="4106" l="0" r="24507" t="10623"/>
          <a:stretch/>
        </p:blipFill>
        <p:spPr>
          <a:xfrm>
            <a:off x="170289" y="3894020"/>
            <a:ext cx="3724525" cy="22083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p2"/>
          <p:cNvSpPr/>
          <p:nvPr/>
        </p:nvSpPr>
        <p:spPr>
          <a:xfrm>
            <a:off x="5276100" y="2015050"/>
            <a:ext cx="392100" cy="7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61" name="Google Shape;561;p2"/>
          <p:cNvPicPr preferRelativeResize="0"/>
          <p:nvPr/>
        </p:nvPicPr>
        <p:blipFill rotWithShape="1">
          <a:blip r:embed="rId5">
            <a:alphaModFix/>
          </a:blip>
          <a:srcRect b="3185" l="0" r="0" t="0"/>
          <a:stretch/>
        </p:blipFill>
        <p:spPr>
          <a:xfrm>
            <a:off x="175708" y="812350"/>
            <a:ext cx="2483700" cy="24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"/>
          <p:cNvSpPr txBox="1"/>
          <p:nvPr/>
        </p:nvSpPr>
        <p:spPr>
          <a:xfrm>
            <a:off x="123295" y="3063175"/>
            <a:ext cx="312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=10 X  Specific Strength Steel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"/>
          <p:cNvSpPr txBox="1"/>
          <p:nvPr/>
        </p:nvSpPr>
        <p:spPr>
          <a:xfrm>
            <a:off x="3256855" y="2647568"/>
            <a:ext cx="2223085" cy="1015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1.65 MT of CO2 Reduction Per Car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4" name="Google Shape;564;p2"/>
          <p:cNvCxnSpPr/>
          <p:nvPr/>
        </p:nvCxnSpPr>
        <p:spPr>
          <a:xfrm>
            <a:off x="2606995" y="2237350"/>
            <a:ext cx="486300" cy="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5" name="Google Shape;565;p2"/>
          <p:cNvSpPr txBox="1"/>
          <p:nvPr/>
        </p:nvSpPr>
        <p:spPr>
          <a:xfrm>
            <a:off x="175708" y="3432383"/>
            <a:ext cx="2972958" cy="461635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Lap Time simulation results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66" name="Google Shape;566;p2"/>
          <p:cNvCxnSpPr/>
          <p:nvPr/>
        </p:nvCxnSpPr>
        <p:spPr>
          <a:xfrm flipH="1">
            <a:off x="3660635" y="4022169"/>
            <a:ext cx="17100" cy="172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2"/>
          <p:cNvCxnSpPr/>
          <p:nvPr/>
        </p:nvCxnSpPr>
        <p:spPr>
          <a:xfrm>
            <a:off x="2274075" y="4022169"/>
            <a:ext cx="0" cy="1949575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8" name="Google Shape;568;p2"/>
          <p:cNvSpPr txBox="1"/>
          <p:nvPr/>
        </p:nvSpPr>
        <p:spPr>
          <a:xfrm>
            <a:off x="3346766" y="4805769"/>
            <a:ext cx="536700" cy="384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0" i="0" lang="en-I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3356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"/>
          <p:cNvSpPr txBox="1"/>
          <p:nvPr/>
        </p:nvSpPr>
        <p:spPr>
          <a:xfrm>
            <a:off x="4121458" y="313890"/>
            <a:ext cx="1184187" cy="461635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"/>
          <p:cNvSpPr txBox="1"/>
          <p:nvPr/>
        </p:nvSpPr>
        <p:spPr>
          <a:xfrm>
            <a:off x="2032551" y="5070787"/>
            <a:ext cx="536700" cy="384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0" i="0" lang="en-I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3128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"/>
          <p:cNvSpPr txBox="1"/>
          <p:nvPr/>
        </p:nvSpPr>
        <p:spPr>
          <a:xfrm>
            <a:off x="3894814" y="4746157"/>
            <a:ext cx="1208702" cy="101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6.8% less energy spent 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2" name="Google Shape;572;p2"/>
          <p:cNvSpPr txBox="1"/>
          <p:nvPr/>
        </p:nvSpPr>
        <p:spPr>
          <a:xfrm>
            <a:off x="5677700" y="286286"/>
            <a:ext cx="1036887" cy="461700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p2" title="Chart"/>
          <p:cNvPicPr preferRelativeResize="0"/>
          <p:nvPr/>
        </p:nvPicPr>
        <p:blipFill rotWithShape="1">
          <a:blip r:embed="rId6">
            <a:alphaModFix/>
          </a:blip>
          <a:srcRect b="0" l="1604" r="17338" t="4231"/>
          <a:stretch/>
        </p:blipFill>
        <p:spPr>
          <a:xfrm>
            <a:off x="7810125" y="770979"/>
            <a:ext cx="4140075" cy="313314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"/>
          <p:cNvSpPr/>
          <p:nvPr/>
        </p:nvSpPr>
        <p:spPr>
          <a:xfrm>
            <a:off x="3360668" y="1884963"/>
            <a:ext cx="638700" cy="906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5" name="Google Shape;575;p2"/>
          <p:cNvSpPr txBox="1"/>
          <p:nvPr/>
        </p:nvSpPr>
        <p:spPr>
          <a:xfrm>
            <a:off x="3029597" y="1239325"/>
            <a:ext cx="138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12% Weight Reduction.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"/>
          <p:cNvSpPr/>
          <p:nvPr/>
        </p:nvSpPr>
        <p:spPr>
          <a:xfrm rot="10800000">
            <a:off x="4464816" y="1884963"/>
            <a:ext cx="638700" cy="808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8BF3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7" name="Google Shape;57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8200" y="1332304"/>
            <a:ext cx="3299356" cy="22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"/>
          <p:cNvSpPr/>
          <p:nvPr/>
        </p:nvSpPr>
        <p:spPr>
          <a:xfrm>
            <a:off x="7915059" y="4671969"/>
            <a:ext cx="849294" cy="42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9" name="Google Shape;579;p2"/>
          <p:cNvPicPr preferRelativeResize="0"/>
          <p:nvPr/>
        </p:nvPicPr>
        <p:blipFill rotWithShape="1">
          <a:blip r:embed="rId8">
            <a:alphaModFix/>
          </a:blip>
          <a:srcRect b="0" l="18768" r="22652" t="5624"/>
          <a:stretch/>
        </p:blipFill>
        <p:spPr>
          <a:xfrm>
            <a:off x="9237484" y="4009325"/>
            <a:ext cx="2712716" cy="205866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"/>
          <p:cNvSpPr/>
          <p:nvPr/>
        </p:nvSpPr>
        <p:spPr>
          <a:xfrm>
            <a:off x="5668200" y="3944223"/>
            <a:ext cx="6333300" cy="2237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00FF00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1" name="Google Shape;581;p2"/>
          <p:cNvSpPr txBox="1"/>
          <p:nvPr>
            <p:ph idx="10" type="dt"/>
          </p:nvPr>
        </p:nvSpPr>
        <p:spPr>
          <a:xfrm>
            <a:off x="9471259" y="6269723"/>
            <a:ext cx="1520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</a:pPr>
            <a:r>
              <a:rPr lang="en-IN"/>
              <a:t>14/02/2021</a:t>
            </a:r>
            <a:endParaRPr/>
          </a:p>
        </p:txBody>
      </p:sp>
      <p:sp>
        <p:nvSpPr>
          <p:cNvPr id="582" name="Google Shape;582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"/>
          <p:cNvSpPr/>
          <p:nvPr/>
        </p:nvSpPr>
        <p:spPr>
          <a:xfrm>
            <a:off x="7411453" y="623906"/>
            <a:ext cx="4653047" cy="5440982"/>
          </a:xfrm>
          <a:prstGeom prst="rect">
            <a:avLst/>
          </a:prstGeom>
          <a:noFill/>
          <a:ln cap="flat" cmpd="sng" w="38100">
            <a:solidFill>
              <a:srgbClr val="8BF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89" name="Google Shape;589;p3"/>
          <p:cNvPicPr preferRelativeResize="0"/>
          <p:nvPr/>
        </p:nvPicPr>
        <p:blipFill rotWithShape="1">
          <a:blip r:embed="rId3">
            <a:alphaModFix/>
          </a:blip>
          <a:srcRect b="32917" l="0" r="0" t="44027"/>
          <a:stretch/>
        </p:blipFill>
        <p:spPr>
          <a:xfrm>
            <a:off x="868168" y="3375967"/>
            <a:ext cx="5580758" cy="120263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"/>
          <p:cNvSpPr/>
          <p:nvPr/>
        </p:nvSpPr>
        <p:spPr>
          <a:xfrm>
            <a:off x="223005" y="623906"/>
            <a:ext cx="6691215" cy="262769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1" name="Google Shape;591;p3"/>
          <p:cNvSpPr txBox="1"/>
          <p:nvPr/>
        </p:nvSpPr>
        <p:spPr>
          <a:xfrm>
            <a:off x="152202" y="0"/>
            <a:ext cx="229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200"/>
              <a:buFont typeface="Work Sans"/>
              <a:buNone/>
            </a:pPr>
            <a:r>
              <a:rPr b="0" i="0" lang="en-IN" sz="3200" u="none" cap="none" strike="noStrike">
                <a:solidFill>
                  <a:srgbClr val="231F20"/>
                </a:solidFill>
                <a:latin typeface="Work Sans"/>
                <a:ea typeface="Work Sans"/>
                <a:cs typeface="Work Sans"/>
                <a:sym typeface="Work Sans"/>
              </a:rPr>
              <a:t>Solution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3"/>
          <p:cNvPicPr preferRelativeResize="0"/>
          <p:nvPr/>
        </p:nvPicPr>
        <p:blipFill rotWithShape="1">
          <a:blip r:embed="rId4">
            <a:alphaModFix/>
          </a:blip>
          <a:srcRect b="6940" l="16041" r="53657" t="31589"/>
          <a:stretch/>
        </p:blipFill>
        <p:spPr>
          <a:xfrm rot="5773734">
            <a:off x="4790602" y="261678"/>
            <a:ext cx="1938230" cy="234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3118866" y="713042"/>
            <a:ext cx="1093868" cy="1301052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"/>
          <p:cNvSpPr txBox="1"/>
          <p:nvPr/>
        </p:nvSpPr>
        <p:spPr>
          <a:xfrm>
            <a:off x="360342" y="2146415"/>
            <a:ext cx="1048798" cy="729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Carbon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fibre</a:t>
            </a:r>
            <a:endParaRPr b="0" i="0" sz="18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595" name="Google Shape;595;p3"/>
          <p:cNvSpPr txBox="1"/>
          <p:nvPr/>
        </p:nvSpPr>
        <p:spPr>
          <a:xfrm>
            <a:off x="1570088" y="2045415"/>
            <a:ext cx="834977" cy="34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Nylon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"/>
          <p:cNvSpPr txBox="1"/>
          <p:nvPr/>
        </p:nvSpPr>
        <p:spPr>
          <a:xfrm>
            <a:off x="3305379" y="1946681"/>
            <a:ext cx="2633408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Manufactured Filament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7" name="Google Shape;597;p3"/>
          <p:cNvSpPr/>
          <p:nvPr/>
        </p:nvSpPr>
        <p:spPr>
          <a:xfrm rot="-5400000">
            <a:off x="2569606" y="1090940"/>
            <a:ext cx="270994" cy="51703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b="1" i="0" sz="1800" u="none" cap="none" strike="noStrike">
              <a:solidFill>
                <a:srgbClr val="EBE9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Google Shape;598;p3"/>
          <p:cNvPicPr preferRelativeResize="0"/>
          <p:nvPr/>
        </p:nvPicPr>
        <p:blipFill rotWithShape="1">
          <a:blip r:embed="rId6">
            <a:alphaModFix/>
          </a:blip>
          <a:srcRect b="31138" l="30447" r="21978" t="0"/>
          <a:stretch/>
        </p:blipFill>
        <p:spPr>
          <a:xfrm>
            <a:off x="456596" y="701345"/>
            <a:ext cx="823142" cy="156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"/>
          <p:cNvPicPr preferRelativeResize="0"/>
          <p:nvPr/>
        </p:nvPicPr>
        <p:blipFill rotWithShape="1">
          <a:blip r:embed="rId7">
            <a:alphaModFix/>
          </a:blip>
          <a:srcRect b="13748" l="41658" r="37282" t="50000"/>
          <a:stretch/>
        </p:blipFill>
        <p:spPr>
          <a:xfrm>
            <a:off x="1324581" y="584875"/>
            <a:ext cx="1175860" cy="155738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"/>
          <p:cNvSpPr/>
          <p:nvPr/>
        </p:nvSpPr>
        <p:spPr>
          <a:xfrm>
            <a:off x="1279738" y="1315664"/>
            <a:ext cx="258802" cy="322599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"/>
          <p:cNvSpPr/>
          <p:nvPr/>
        </p:nvSpPr>
        <p:spPr>
          <a:xfrm rot="-5400000">
            <a:off x="4510123" y="1102163"/>
            <a:ext cx="270991" cy="4945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b="1" i="0" sz="1800" u="none" cap="none" strike="noStrike">
              <a:solidFill>
                <a:srgbClr val="EBE9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"/>
          <p:cNvSpPr txBox="1"/>
          <p:nvPr/>
        </p:nvSpPr>
        <p:spPr>
          <a:xfrm>
            <a:off x="1711795" y="2792915"/>
            <a:ext cx="3713634" cy="369291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rgbClr val="31600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 Cost : 1400 INR per kg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3" name="Google Shape;60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78887" y="660923"/>
            <a:ext cx="3718178" cy="351899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"/>
          <p:cNvSpPr/>
          <p:nvPr/>
        </p:nvSpPr>
        <p:spPr>
          <a:xfrm>
            <a:off x="6946742" y="1638263"/>
            <a:ext cx="464711" cy="4071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BF3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5" name="Google Shape;605;p3"/>
          <p:cNvSpPr/>
          <p:nvPr/>
        </p:nvSpPr>
        <p:spPr>
          <a:xfrm>
            <a:off x="223005" y="3344397"/>
            <a:ext cx="6691215" cy="2835022"/>
          </a:xfrm>
          <a:prstGeom prst="rect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06" name="Google Shape;606;p3"/>
          <p:cNvGrpSpPr/>
          <p:nvPr/>
        </p:nvGrpSpPr>
        <p:grpSpPr>
          <a:xfrm>
            <a:off x="911416" y="4626414"/>
            <a:ext cx="5632001" cy="1432911"/>
            <a:chOff x="1761" y="16159"/>
            <a:chExt cx="5632001" cy="1432911"/>
          </a:xfrm>
        </p:grpSpPr>
        <p:sp>
          <p:nvSpPr>
            <p:cNvPr id="607" name="Google Shape;607;p3"/>
            <p:cNvSpPr/>
            <p:nvPr/>
          </p:nvSpPr>
          <p:spPr>
            <a:xfrm>
              <a:off x="1761" y="28118"/>
              <a:ext cx="1717073" cy="552624"/>
            </a:xfrm>
            <a:prstGeom prst="rect">
              <a:avLst/>
            </a:prstGeom>
            <a:noFill/>
            <a:ln cap="flat" cmpd="sng" w="3810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 txBox="1"/>
            <p:nvPr/>
          </p:nvSpPr>
          <p:spPr>
            <a:xfrm>
              <a:off x="1761" y="28118"/>
              <a:ext cx="1717073" cy="552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6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Surface Finish</a:t>
              </a:r>
              <a:endPara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761" y="604660"/>
              <a:ext cx="1717073" cy="832451"/>
            </a:xfrm>
            <a:prstGeom prst="rect">
              <a:avLst/>
            </a:prstGeom>
            <a:noFill/>
            <a:ln cap="flat" cmpd="sng" w="3810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 txBox="1"/>
            <p:nvPr/>
          </p:nvSpPr>
          <p:spPr>
            <a:xfrm>
              <a:off x="1761" y="604660"/>
              <a:ext cx="1717073" cy="832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85325" spcFirstLastPara="1" rIns="113775" wrap="square" tIns="85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Char char="•"/>
              </a:pPr>
              <a:r>
                <a:rPr b="0" i="0" lang="en-IN" sz="16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Nylon Printing On Surface</a:t>
              </a:r>
              <a:endPara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1959225" y="16159"/>
              <a:ext cx="1717073" cy="552624"/>
            </a:xfrm>
            <a:prstGeom prst="rect">
              <a:avLst/>
            </a:prstGeom>
            <a:noFill/>
            <a:ln cap="flat" cmpd="sng" w="381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 txBox="1"/>
            <p:nvPr/>
          </p:nvSpPr>
          <p:spPr>
            <a:xfrm>
              <a:off x="1959225" y="16159"/>
              <a:ext cx="1717073" cy="552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6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Tolerance</a:t>
              </a:r>
              <a:endPara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1977924" y="568784"/>
              <a:ext cx="1679675" cy="880286"/>
            </a:xfrm>
            <a:prstGeom prst="rect">
              <a:avLst/>
            </a:prstGeom>
            <a:noFill/>
            <a:ln cap="flat" cmpd="sng" w="381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 txBox="1"/>
            <p:nvPr/>
          </p:nvSpPr>
          <p:spPr>
            <a:xfrm>
              <a:off x="1977924" y="568784"/>
              <a:ext cx="1679675" cy="8802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85325" spcFirstLastPara="1" rIns="113775" wrap="square" tIns="85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Char char="•"/>
              </a:pPr>
              <a:r>
                <a:rPr b="0" i="0" lang="en-IN" sz="16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±0.1mm</a:t>
              </a:r>
              <a:endPara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Char char="•"/>
              </a:pPr>
              <a:r>
                <a:rPr b="0" i="0" lang="en-IN" sz="16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Post Processable</a:t>
              </a:r>
              <a:endPara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916689" y="16159"/>
              <a:ext cx="1717073" cy="552624"/>
            </a:xfrm>
            <a:prstGeom prst="rect">
              <a:avLst/>
            </a:prstGeom>
            <a:noFill/>
            <a:ln cap="flat" cmpd="sng" w="38100">
              <a:solidFill>
                <a:srgbClr val="CC66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 txBox="1"/>
            <p:nvPr/>
          </p:nvSpPr>
          <p:spPr>
            <a:xfrm>
              <a:off x="3916689" y="16159"/>
              <a:ext cx="1717073" cy="552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000" lIns="113775" spcFirstLastPara="1" rIns="113775" wrap="square" tIns="6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6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Specific Strength</a:t>
              </a:r>
              <a:endPara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916689" y="568784"/>
              <a:ext cx="1717073" cy="880286"/>
            </a:xfrm>
            <a:prstGeom prst="rect">
              <a:avLst/>
            </a:prstGeom>
            <a:noFill/>
            <a:ln cap="flat" cmpd="sng" w="38100">
              <a:solidFill>
                <a:srgbClr val="CC66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 txBox="1"/>
            <p:nvPr/>
          </p:nvSpPr>
          <p:spPr>
            <a:xfrm>
              <a:off x="3916689" y="568784"/>
              <a:ext cx="1717073" cy="8802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85325" spcFirstLastPara="1" rIns="113775" wrap="square" tIns="853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Work Sans"/>
                <a:buChar char="•"/>
              </a:pPr>
              <a:r>
                <a:rPr b="0" i="0" lang="en-IN" sz="16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1.4 X Mild Steel</a:t>
              </a:r>
              <a:endPara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619" name="Google Shape;619;p3"/>
          <p:cNvGrpSpPr/>
          <p:nvPr/>
        </p:nvGrpSpPr>
        <p:grpSpPr>
          <a:xfrm>
            <a:off x="8393179" y="4217604"/>
            <a:ext cx="2934636" cy="1729825"/>
            <a:chOff x="0" y="845"/>
            <a:chExt cx="2934636" cy="1729825"/>
          </a:xfrm>
        </p:grpSpPr>
        <p:sp>
          <p:nvSpPr>
            <p:cNvPr id="620" name="Google Shape;620;p3"/>
            <p:cNvSpPr/>
            <p:nvPr/>
          </p:nvSpPr>
          <p:spPr>
            <a:xfrm rot="5400000">
              <a:off x="1772349" y="-659234"/>
              <a:ext cx="446406" cy="1878167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FFF8F">
                <a:alpha val="89803"/>
              </a:srgbClr>
            </a:solidFill>
            <a:ln cap="flat" cmpd="sng" w="12700">
              <a:solidFill>
                <a:schemeClr val="dk1">
                  <a:alpha val="8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 txBox="1"/>
            <p:nvPr/>
          </p:nvSpPr>
          <p:spPr>
            <a:xfrm>
              <a:off x="1056469" y="78438"/>
              <a:ext cx="1856375" cy="402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"/>
                <a:buChar char="•"/>
              </a:pPr>
              <a:r>
                <a:rPr b="0" i="0" lang="en-IN" sz="20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30,000 INR</a:t>
              </a:r>
              <a:endPara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0" y="845"/>
              <a:ext cx="1056468" cy="558008"/>
            </a:xfrm>
            <a:prstGeom prst="roundRect">
              <a:avLst>
                <a:gd fmla="val 16667" name="adj"/>
              </a:avLst>
            </a:prstGeom>
            <a:solidFill>
              <a:srgbClr val="CFFF8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 txBox="1"/>
            <p:nvPr/>
          </p:nvSpPr>
          <p:spPr>
            <a:xfrm>
              <a:off x="27240" y="28085"/>
              <a:ext cx="1001988" cy="503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6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Printer Cost</a:t>
              </a:r>
              <a:endPara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24" name="Google Shape;624;p3"/>
            <p:cNvSpPr/>
            <p:nvPr/>
          </p:nvSpPr>
          <p:spPr>
            <a:xfrm rot="5400000">
              <a:off x="1772349" y="-73325"/>
              <a:ext cx="446406" cy="1878167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8DFC1C">
                <a:alpha val="89803"/>
              </a:srgbClr>
            </a:solidFill>
            <a:ln cap="flat" cmpd="sng" w="12700">
              <a:solidFill>
                <a:schemeClr val="dk1">
                  <a:alpha val="8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 txBox="1"/>
            <p:nvPr/>
          </p:nvSpPr>
          <p:spPr>
            <a:xfrm>
              <a:off x="1056469" y="664347"/>
              <a:ext cx="1856375" cy="402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"/>
                <a:buChar char="•"/>
              </a:pPr>
              <a:r>
                <a:rPr b="0" i="0" lang="en-IN" sz="20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26 Hour/Kg</a:t>
              </a:r>
              <a:endPara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0" y="586753"/>
              <a:ext cx="1056468" cy="558008"/>
            </a:xfrm>
            <a:prstGeom prst="roundRect">
              <a:avLst>
                <a:gd fmla="val 16667" name="adj"/>
              </a:avLst>
            </a:prstGeom>
            <a:solidFill>
              <a:srgbClr val="8DFC1C"/>
            </a:solidFill>
            <a:ln cap="flat" cmpd="sng" w="12700">
              <a:solidFill>
                <a:srgbClr val="5DA2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 txBox="1"/>
            <p:nvPr/>
          </p:nvSpPr>
          <p:spPr>
            <a:xfrm>
              <a:off x="27240" y="613993"/>
              <a:ext cx="1001988" cy="503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6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Print Time</a:t>
              </a:r>
              <a:endPara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28" name="Google Shape;628;p3"/>
            <p:cNvSpPr/>
            <p:nvPr/>
          </p:nvSpPr>
          <p:spPr>
            <a:xfrm rot="5400000">
              <a:off x="1772349" y="512582"/>
              <a:ext cx="446406" cy="1878167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5DA200">
                <a:alpha val="89803"/>
              </a:srgbClr>
            </a:solidFill>
            <a:ln cap="flat" cmpd="sng" w="12700">
              <a:solidFill>
                <a:schemeClr val="dk1">
                  <a:alpha val="8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 txBox="1"/>
            <p:nvPr/>
          </p:nvSpPr>
          <p:spPr>
            <a:xfrm>
              <a:off x="1056469" y="1250254"/>
              <a:ext cx="1856375" cy="402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"/>
                <a:buChar char="•"/>
              </a:pPr>
              <a:r>
                <a:rPr b="0" i="0" lang="en-IN" sz="20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3700 INR/Kg</a:t>
              </a:r>
              <a:endPara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0" y="1172662"/>
              <a:ext cx="1056468" cy="558008"/>
            </a:xfrm>
            <a:prstGeom prst="roundRect">
              <a:avLst>
                <a:gd fmla="val 16667" name="adj"/>
              </a:avLst>
            </a:prstGeom>
            <a:solidFill>
              <a:srgbClr val="5DA2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 txBox="1"/>
            <p:nvPr/>
          </p:nvSpPr>
          <p:spPr>
            <a:xfrm>
              <a:off x="27240" y="1199902"/>
              <a:ext cx="1001988" cy="503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6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Part Cost</a:t>
              </a:r>
              <a:endPara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632" name="Google Shape;632;p3"/>
          <p:cNvSpPr/>
          <p:nvPr/>
        </p:nvSpPr>
        <p:spPr>
          <a:xfrm rot="10800000">
            <a:off x="6919542" y="4578601"/>
            <a:ext cx="464711" cy="4071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BF3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3" name="Google Shape;633;p3"/>
          <p:cNvSpPr txBox="1"/>
          <p:nvPr>
            <p:ph idx="10" type="dt"/>
          </p:nvPr>
        </p:nvSpPr>
        <p:spPr>
          <a:xfrm>
            <a:off x="9471259" y="6269723"/>
            <a:ext cx="1520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</a:pPr>
            <a:r>
              <a:rPr lang="en-IN"/>
              <a:t>14/02/2021</a:t>
            </a:r>
            <a:endParaRPr/>
          </a:p>
        </p:txBody>
      </p:sp>
      <p:sp>
        <p:nvSpPr>
          <p:cNvPr id="634" name="Google Shape;63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4"/>
          <p:cNvPicPr preferRelativeResize="0"/>
          <p:nvPr/>
        </p:nvPicPr>
        <p:blipFill rotWithShape="1">
          <a:blip r:embed="rId3">
            <a:alphaModFix/>
          </a:blip>
          <a:srcRect b="17922" l="36428" r="34749" t="36408"/>
          <a:stretch/>
        </p:blipFill>
        <p:spPr>
          <a:xfrm>
            <a:off x="2717556" y="3811178"/>
            <a:ext cx="2459012" cy="2400065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0" name="Google Shape;640;p4"/>
          <p:cNvSpPr/>
          <p:nvPr/>
        </p:nvSpPr>
        <p:spPr>
          <a:xfrm>
            <a:off x="5269449" y="5920389"/>
            <a:ext cx="6803865" cy="290853"/>
          </a:xfrm>
          <a:prstGeom prst="roundRect">
            <a:avLst>
              <a:gd fmla="val 16667" name="adj"/>
            </a:avLst>
          </a:prstGeom>
          <a:solidFill>
            <a:srgbClr val="00F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Sustainable by acquiring 0.2% of Indian CFRP market in 2 Years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1" name="Google Shape;64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038" y="811189"/>
            <a:ext cx="4349036" cy="2318400"/>
          </a:xfrm>
          <a:prstGeom prst="rect">
            <a:avLst/>
          </a:prstGeom>
          <a:solidFill>
            <a:srgbClr val="ECECEC"/>
          </a:solidFill>
          <a:ln cap="sq" cmpd="sng" w="9525">
            <a:solidFill>
              <a:srgbClr val="00F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642" name="Google Shape;642;p4"/>
          <p:cNvSpPr txBox="1"/>
          <p:nvPr/>
        </p:nvSpPr>
        <p:spPr>
          <a:xfrm>
            <a:off x="523519" y="3150152"/>
            <a:ext cx="4368555" cy="646290"/>
          </a:xfrm>
          <a:prstGeom prst="rect">
            <a:avLst/>
          </a:prstGeom>
          <a:solidFill>
            <a:srgbClr val="8BF3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Pultrusion Dual Die system For 3K 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Patent No:202121005849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43" name="Google Shape;643;p4"/>
          <p:cNvGrpSpPr/>
          <p:nvPr/>
        </p:nvGrpSpPr>
        <p:grpSpPr>
          <a:xfrm>
            <a:off x="5496481" y="495258"/>
            <a:ext cx="6583072" cy="5165989"/>
            <a:chOff x="12097" y="-160200"/>
            <a:chExt cx="6583072" cy="5165989"/>
          </a:xfrm>
        </p:grpSpPr>
        <p:sp>
          <p:nvSpPr>
            <p:cNvPr id="644" name="Google Shape;644;p4"/>
            <p:cNvSpPr/>
            <p:nvPr/>
          </p:nvSpPr>
          <p:spPr>
            <a:xfrm>
              <a:off x="4097493" y="0"/>
              <a:ext cx="2450627" cy="1587450"/>
            </a:xfrm>
            <a:prstGeom prst="roundRect">
              <a:avLst>
                <a:gd fmla="val 10000" name="adj"/>
              </a:avLst>
            </a:prstGeom>
            <a:solidFill>
              <a:srgbClr val="0070C0">
                <a:alpha val="89411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12097" y="0"/>
              <a:ext cx="2450627" cy="1587450"/>
            </a:xfrm>
            <a:prstGeom prst="roundRect">
              <a:avLst>
                <a:gd fmla="val 10000" name="adj"/>
              </a:avLst>
            </a:prstGeom>
            <a:solidFill>
              <a:srgbClr val="00B0F0">
                <a:alpha val="89411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4010489" y="3373333"/>
              <a:ext cx="2450627" cy="1587450"/>
            </a:xfrm>
            <a:prstGeom prst="roundRect">
              <a:avLst>
                <a:gd fmla="val 10000" name="adj"/>
              </a:avLst>
            </a:prstGeom>
            <a:solidFill>
              <a:srgbClr val="622AD8">
                <a:alpha val="89411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47" name="Google Shape;647;p4"/>
            <p:cNvSpPr txBox="1"/>
            <p:nvPr/>
          </p:nvSpPr>
          <p:spPr>
            <a:xfrm>
              <a:off x="4902423" y="-160200"/>
              <a:ext cx="1645697" cy="1207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-Manufacture parts for customers at  3500 INR /Kg.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12097" y="3373333"/>
              <a:ext cx="2450627" cy="1587450"/>
            </a:xfrm>
            <a:prstGeom prst="roundRect">
              <a:avLst>
                <a:gd fmla="val 10000" name="adj"/>
              </a:avLst>
            </a:prstGeom>
            <a:solidFill>
              <a:srgbClr val="AB89FF">
                <a:alpha val="89411"/>
              </a:srgb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49" name="Google Shape;649;p4"/>
            <p:cNvSpPr txBox="1"/>
            <p:nvPr/>
          </p:nvSpPr>
          <p:spPr>
            <a:xfrm>
              <a:off x="4949472" y="3795329"/>
              <a:ext cx="1645697" cy="1120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-Printer Feedback </a:t>
              </a:r>
              <a:endParaRPr/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-Custom Programs</a:t>
              </a:r>
              <a:endParaRPr/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50" name="Google Shape;650;p4"/>
            <p:cNvSpPr txBox="1"/>
            <p:nvPr/>
          </p:nvSpPr>
          <p:spPr>
            <a:xfrm>
              <a:off x="46968" y="0"/>
              <a:ext cx="1726096" cy="1120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-Technologically Readiness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-Prototype   testing for first  year.</a:t>
              </a:r>
              <a:endParaRPr/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51" name="Google Shape;651;p4"/>
            <p:cNvSpPr txBox="1"/>
            <p:nvPr/>
          </p:nvSpPr>
          <p:spPr>
            <a:xfrm>
              <a:off x="46968" y="3884943"/>
              <a:ext cx="1645697" cy="1120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-Sales OF the Printer</a:t>
              </a:r>
              <a:endParaRPr/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-Materials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1038979" y="282764"/>
              <a:ext cx="2148019" cy="2148019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8DFC1C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53" name="Google Shape;653;p4"/>
            <p:cNvSpPr/>
            <p:nvPr/>
          </p:nvSpPr>
          <p:spPr>
            <a:xfrm rot="5400000">
              <a:off x="3286214" y="282764"/>
              <a:ext cx="2148019" cy="2148019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F0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54" name="Google Shape;654;p4"/>
            <p:cNvSpPr txBox="1"/>
            <p:nvPr/>
          </p:nvSpPr>
          <p:spPr>
            <a:xfrm>
              <a:off x="1504489" y="828009"/>
              <a:ext cx="1669048" cy="1518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imes New Roman"/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Prototype development 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55" name="Google Shape;655;p4"/>
            <p:cNvSpPr/>
            <p:nvPr/>
          </p:nvSpPr>
          <p:spPr>
            <a:xfrm rot="10800000">
              <a:off x="3286214" y="2529999"/>
              <a:ext cx="2148019" cy="2148019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C8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56" name="Google Shape;656;p4"/>
            <p:cNvSpPr txBox="1"/>
            <p:nvPr/>
          </p:nvSpPr>
          <p:spPr>
            <a:xfrm>
              <a:off x="3392091" y="828010"/>
              <a:ext cx="1518879" cy="1518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imes New Roman"/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Printing Farm Launch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57" name="Google Shape;657;p4"/>
            <p:cNvSpPr/>
            <p:nvPr/>
          </p:nvSpPr>
          <p:spPr>
            <a:xfrm rot="-5400000">
              <a:off x="1038979" y="2529999"/>
              <a:ext cx="2148019" cy="2148019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B05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58" name="Google Shape;658;p4"/>
            <p:cNvSpPr txBox="1"/>
            <p:nvPr/>
          </p:nvSpPr>
          <p:spPr>
            <a:xfrm>
              <a:off x="3392090" y="2586626"/>
              <a:ext cx="1653564" cy="1518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imes New Roman"/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Reliable Printer development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5512420" y="1939030"/>
              <a:ext cx="858763" cy="644901"/>
            </a:xfrm>
            <a:custGeom>
              <a:rect b="b" l="l" r="r" t="t"/>
              <a:pathLst>
                <a:path extrusionOk="0" h="120000" w="120000">
                  <a:moveTo>
                    <a:pt x="5632" y="60000"/>
                  </a:moveTo>
                  <a:lnTo>
                    <a:pt x="5632" y="60000"/>
                  </a:lnTo>
                  <a:cubicBezTo>
                    <a:pt x="5632" y="34945"/>
                    <a:pt x="23966" y="13382"/>
                    <a:pt x="49416" y="8504"/>
                  </a:cubicBezTo>
                  <a:cubicBezTo>
                    <a:pt x="74866" y="3627"/>
                    <a:pt x="100338" y="16795"/>
                    <a:pt x="110247" y="39951"/>
                  </a:cubicBezTo>
                  <a:lnTo>
                    <a:pt x="114896" y="39951"/>
                  </a:lnTo>
                  <a:lnTo>
                    <a:pt x="108736" y="60000"/>
                  </a:lnTo>
                  <a:lnTo>
                    <a:pt x="92367" y="39951"/>
                  </a:lnTo>
                  <a:lnTo>
                    <a:pt x="96426" y="39951"/>
                  </a:lnTo>
                  <a:lnTo>
                    <a:pt x="96426" y="39951"/>
                  </a:lnTo>
                  <a:cubicBezTo>
                    <a:pt x="86168" y="25846"/>
                    <a:pt x="66430" y="19336"/>
                    <a:pt x="48003" y="23982"/>
                  </a:cubicBezTo>
                  <a:cubicBezTo>
                    <a:pt x="29577" y="28627"/>
                    <a:pt x="16897" y="43309"/>
                    <a:pt x="16897" y="6000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60" name="Google Shape;660;p4"/>
            <p:cNvSpPr/>
            <p:nvPr/>
          </p:nvSpPr>
          <p:spPr>
            <a:xfrm rot="10800000">
              <a:off x="5556744" y="2261485"/>
              <a:ext cx="741637" cy="644901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61" name="Google Shape;661;p4"/>
            <p:cNvSpPr txBox="1"/>
            <p:nvPr/>
          </p:nvSpPr>
          <p:spPr>
            <a:xfrm>
              <a:off x="1579573" y="2724343"/>
              <a:ext cx="1518879" cy="1518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imes New Roman"/>
                <a:buNone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Launch of Continuous carbon fibre 3D printer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662" name="Google Shape;662;p4"/>
          <p:cNvSpPr txBox="1"/>
          <p:nvPr/>
        </p:nvSpPr>
        <p:spPr>
          <a:xfrm>
            <a:off x="144379" y="4499371"/>
            <a:ext cx="2563417" cy="646290"/>
          </a:xfrm>
          <a:prstGeom prst="rect">
            <a:avLst/>
          </a:prstGeom>
          <a:solidFill>
            <a:srgbClr val="8BF3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Manufactured filament compatible 3D printer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3" name="Google Shape;663;p4"/>
          <p:cNvSpPr/>
          <p:nvPr/>
        </p:nvSpPr>
        <p:spPr>
          <a:xfrm>
            <a:off x="10918618" y="2329314"/>
            <a:ext cx="612448" cy="1481864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4" name="Google Shape;664;p4"/>
          <p:cNvSpPr/>
          <p:nvPr/>
        </p:nvSpPr>
        <p:spPr>
          <a:xfrm flipH="1">
            <a:off x="8027466" y="5360209"/>
            <a:ext cx="1366790" cy="491951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5" name="Google Shape;665;p4"/>
          <p:cNvSpPr/>
          <p:nvPr/>
        </p:nvSpPr>
        <p:spPr>
          <a:xfrm rot="-5400000">
            <a:off x="8468319" y="-134952"/>
            <a:ext cx="618338" cy="1434769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6" name="Google Shape;666;p4"/>
          <p:cNvSpPr txBox="1"/>
          <p:nvPr/>
        </p:nvSpPr>
        <p:spPr>
          <a:xfrm>
            <a:off x="10055093" y="2716909"/>
            <a:ext cx="839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 Year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7" name="Google Shape;667;p4"/>
          <p:cNvSpPr txBox="1"/>
          <p:nvPr/>
        </p:nvSpPr>
        <p:spPr>
          <a:xfrm>
            <a:off x="6569367" y="3195135"/>
            <a:ext cx="839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 Year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8" name="Google Shape;668;p4"/>
          <p:cNvSpPr/>
          <p:nvPr/>
        </p:nvSpPr>
        <p:spPr>
          <a:xfrm>
            <a:off x="5228639" y="2428150"/>
            <a:ext cx="1545226" cy="5801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9" name="Google Shape;669;p4"/>
          <p:cNvSpPr/>
          <p:nvPr/>
        </p:nvSpPr>
        <p:spPr>
          <a:xfrm>
            <a:off x="67377" y="655458"/>
            <a:ext cx="5161262" cy="555578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0" name="Google Shape;670;p4"/>
          <p:cNvSpPr txBox="1"/>
          <p:nvPr/>
        </p:nvSpPr>
        <p:spPr>
          <a:xfrm>
            <a:off x="-976194" y="1912"/>
            <a:ext cx="4227046" cy="600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lang="en-IN" sz="3200" u="none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Innovation</a:t>
            </a:r>
            <a:endParaRPr b="0" sz="3200" u="none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71" name="Google Shape;671;p4"/>
          <p:cNvSpPr txBox="1"/>
          <p:nvPr>
            <p:ph idx="10" type="dt"/>
          </p:nvPr>
        </p:nvSpPr>
        <p:spPr>
          <a:xfrm>
            <a:off x="9471259" y="6269723"/>
            <a:ext cx="1520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</a:pPr>
            <a:r>
              <a:rPr lang="en-IN"/>
              <a:t>14/02/2021</a:t>
            </a:r>
            <a:endParaRPr/>
          </a:p>
        </p:txBody>
      </p:sp>
      <p:sp>
        <p:nvSpPr>
          <p:cNvPr id="672" name="Google Shape;67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"/>
          <p:cNvSpPr txBox="1"/>
          <p:nvPr>
            <p:ph idx="12" type="sldNum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78" name="Google Shape;678;p5"/>
          <p:cNvSpPr txBox="1"/>
          <p:nvPr>
            <p:ph idx="10" type="dt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2/20/2021</a:t>
            </a:r>
            <a:endParaRPr/>
          </a:p>
        </p:txBody>
      </p:sp>
      <p:pic>
        <p:nvPicPr>
          <p:cNvPr id="679" name="Google Shape;679;p5"/>
          <p:cNvPicPr preferRelativeResize="0"/>
          <p:nvPr/>
        </p:nvPicPr>
        <p:blipFill rotWithShape="1">
          <a:blip r:embed="rId3">
            <a:alphaModFix/>
          </a:blip>
          <a:srcRect b="18834" l="0" r="0" t="13848"/>
          <a:stretch/>
        </p:blipFill>
        <p:spPr>
          <a:xfrm>
            <a:off x="112896" y="3514155"/>
            <a:ext cx="2030399" cy="130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1337" y="600164"/>
            <a:ext cx="1912546" cy="14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"/>
          <p:cNvPicPr preferRelativeResize="0"/>
          <p:nvPr/>
        </p:nvPicPr>
        <p:blipFill rotWithShape="1">
          <a:blip r:embed="rId5">
            <a:alphaModFix/>
          </a:blip>
          <a:srcRect b="0" l="0" r="48119" t="0"/>
          <a:stretch/>
        </p:blipFill>
        <p:spPr>
          <a:xfrm>
            <a:off x="306236" y="395173"/>
            <a:ext cx="1525628" cy="163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"/>
          <p:cNvPicPr preferRelativeResize="0"/>
          <p:nvPr/>
        </p:nvPicPr>
        <p:blipFill rotWithShape="1">
          <a:blip r:embed="rId6">
            <a:alphaModFix/>
          </a:blip>
          <a:srcRect b="11814" l="48120" r="0" t="0"/>
          <a:stretch/>
        </p:blipFill>
        <p:spPr>
          <a:xfrm>
            <a:off x="9982308" y="395172"/>
            <a:ext cx="1806649" cy="169487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"/>
          <p:cNvSpPr txBox="1"/>
          <p:nvPr/>
        </p:nvSpPr>
        <p:spPr>
          <a:xfrm>
            <a:off x="2504491" y="896558"/>
            <a:ext cx="1666794" cy="646331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Subtractive  manufacturing</a:t>
            </a:r>
            <a:endParaRPr/>
          </a:p>
        </p:txBody>
      </p:sp>
      <p:sp>
        <p:nvSpPr>
          <p:cNvPr id="684" name="Google Shape;684;p5"/>
          <p:cNvSpPr txBox="1"/>
          <p:nvPr/>
        </p:nvSpPr>
        <p:spPr>
          <a:xfrm>
            <a:off x="7868206" y="648177"/>
            <a:ext cx="1622266" cy="1200329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-Topological optimization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-30% Weight Reduction.</a:t>
            </a:r>
            <a:endParaRPr b="0" i="0" sz="1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85" name="Google Shape;68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1337" y="2039008"/>
            <a:ext cx="1912545" cy="1321744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"/>
          <p:cNvSpPr/>
          <p:nvPr/>
        </p:nvSpPr>
        <p:spPr>
          <a:xfrm>
            <a:off x="7019664" y="2500989"/>
            <a:ext cx="865529" cy="7874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7" name="Google Shape;687;p5"/>
          <p:cNvSpPr txBox="1"/>
          <p:nvPr/>
        </p:nvSpPr>
        <p:spPr>
          <a:xfrm>
            <a:off x="7891049" y="2582772"/>
            <a:ext cx="1768403" cy="646331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-Production</a:t>
            </a:r>
            <a:r>
              <a:rPr b="0" i="0" lang="en-IN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Rate =26Hr/Kg</a:t>
            </a:r>
            <a:endParaRPr b="0" i="0" sz="1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8" name="Google Shape;688;p5"/>
          <p:cNvSpPr txBox="1"/>
          <p:nvPr/>
        </p:nvSpPr>
        <p:spPr>
          <a:xfrm>
            <a:off x="2504491" y="2370507"/>
            <a:ext cx="1666794" cy="923330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Specialized</a:t>
            </a:r>
            <a:r>
              <a:rPr b="0" i="0" lang="en-IN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manufacturers are required</a:t>
            </a:r>
            <a:endParaRPr b="0" i="0" sz="1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9" name="Google Shape;689;p5"/>
          <p:cNvSpPr/>
          <p:nvPr/>
        </p:nvSpPr>
        <p:spPr>
          <a:xfrm>
            <a:off x="7005739" y="825378"/>
            <a:ext cx="865529" cy="7874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90" name="Google Shape;690;p5"/>
          <p:cNvSpPr/>
          <p:nvPr/>
        </p:nvSpPr>
        <p:spPr>
          <a:xfrm rot="10800000">
            <a:off x="4199951" y="2427223"/>
            <a:ext cx="865529" cy="7874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91" name="Google Shape;691;p5"/>
          <p:cNvSpPr/>
          <p:nvPr/>
        </p:nvSpPr>
        <p:spPr>
          <a:xfrm rot="10800000">
            <a:off x="4199951" y="835489"/>
            <a:ext cx="865529" cy="7874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92" name="Google Shape;692;p5"/>
          <p:cNvSpPr txBox="1"/>
          <p:nvPr/>
        </p:nvSpPr>
        <p:spPr>
          <a:xfrm>
            <a:off x="5230711" y="1669674"/>
            <a:ext cx="15959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Design</a:t>
            </a:r>
            <a:endParaRPr/>
          </a:p>
        </p:txBody>
      </p:sp>
      <p:sp>
        <p:nvSpPr>
          <p:cNvPr id="693" name="Google Shape;693;p5"/>
          <p:cNvSpPr txBox="1"/>
          <p:nvPr/>
        </p:nvSpPr>
        <p:spPr>
          <a:xfrm>
            <a:off x="5315475" y="3030019"/>
            <a:ext cx="15959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lang="en-IN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Digital library</a:t>
            </a:r>
            <a:endParaRPr b="0" i="0" sz="1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94" name="Google Shape;694;p5"/>
          <p:cNvPicPr preferRelativeResize="0"/>
          <p:nvPr/>
        </p:nvPicPr>
        <p:blipFill rotWithShape="1">
          <a:blip r:embed="rId8">
            <a:alphaModFix/>
          </a:blip>
          <a:srcRect b="9652" l="2429" r="3862" t="0"/>
          <a:stretch/>
        </p:blipFill>
        <p:spPr>
          <a:xfrm>
            <a:off x="112896" y="1854340"/>
            <a:ext cx="2030399" cy="150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"/>
          <p:cNvPicPr preferRelativeResize="0"/>
          <p:nvPr/>
        </p:nvPicPr>
        <p:blipFill rotWithShape="1">
          <a:blip r:embed="rId9">
            <a:alphaModFix/>
          </a:blip>
          <a:srcRect b="12889" l="18503" r="13389" t="0"/>
          <a:stretch/>
        </p:blipFill>
        <p:spPr>
          <a:xfrm>
            <a:off x="9976862" y="2195955"/>
            <a:ext cx="1812095" cy="120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"/>
          <p:cNvSpPr txBox="1"/>
          <p:nvPr/>
        </p:nvSpPr>
        <p:spPr>
          <a:xfrm>
            <a:off x="1" y="0"/>
            <a:ext cx="11042378" cy="583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Medium"/>
              <a:buNone/>
            </a:pPr>
            <a:r>
              <a:rPr lang="en-IN" sz="32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Customer Value Proposition</a:t>
            </a:r>
            <a:endParaRPr sz="3200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697" name="Google Shape;69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71336" y="3474490"/>
            <a:ext cx="1912546" cy="143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1948" y="4931937"/>
            <a:ext cx="1335228" cy="1318358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"/>
          <p:cNvSpPr txBox="1"/>
          <p:nvPr/>
        </p:nvSpPr>
        <p:spPr>
          <a:xfrm>
            <a:off x="5213889" y="4529819"/>
            <a:ext cx="15959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0" name="Google Shape;700;p5"/>
          <p:cNvPicPr preferRelativeResize="0"/>
          <p:nvPr/>
        </p:nvPicPr>
        <p:blipFill rotWithShape="1">
          <a:blip r:embed="rId12">
            <a:alphaModFix/>
          </a:blip>
          <a:srcRect b="34379" l="0" r="12557" t="17582"/>
          <a:stretch/>
        </p:blipFill>
        <p:spPr>
          <a:xfrm>
            <a:off x="112896" y="4824176"/>
            <a:ext cx="2030399" cy="135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177187" y="5007983"/>
            <a:ext cx="1168587" cy="116728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"/>
          <p:cNvSpPr txBox="1"/>
          <p:nvPr/>
        </p:nvSpPr>
        <p:spPr>
          <a:xfrm>
            <a:off x="2497808" y="5224639"/>
            <a:ext cx="1666794" cy="646331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FRP Post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Processing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"/>
          <p:cNvSpPr txBox="1"/>
          <p:nvPr/>
        </p:nvSpPr>
        <p:spPr>
          <a:xfrm>
            <a:off x="7917555" y="5272408"/>
            <a:ext cx="1595937" cy="646331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-Automated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-Recyclable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5"/>
          <p:cNvSpPr/>
          <p:nvPr/>
        </p:nvSpPr>
        <p:spPr>
          <a:xfrm rot="10800000">
            <a:off x="4199951" y="3844939"/>
            <a:ext cx="865529" cy="7874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5" name="Google Shape;705;p5"/>
          <p:cNvSpPr/>
          <p:nvPr/>
        </p:nvSpPr>
        <p:spPr>
          <a:xfrm rot="10800000">
            <a:off x="4199951" y="5102950"/>
            <a:ext cx="865529" cy="7874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6" name="Google Shape;706;p5"/>
          <p:cNvSpPr txBox="1"/>
          <p:nvPr/>
        </p:nvSpPr>
        <p:spPr>
          <a:xfrm>
            <a:off x="2504491" y="3801643"/>
            <a:ext cx="1666794" cy="923330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lang="en-IN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-Moulds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-Labour</a:t>
            </a:r>
            <a:r>
              <a:rPr b="0" i="0" lang="en-IN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-Equipment</a:t>
            </a:r>
            <a:endParaRPr b="0" i="0" sz="1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7" name="Google Shape;707;p5"/>
          <p:cNvSpPr txBox="1"/>
          <p:nvPr/>
        </p:nvSpPr>
        <p:spPr>
          <a:xfrm>
            <a:off x="7891049" y="3734881"/>
            <a:ext cx="2174983" cy="923330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-Printer</a:t>
            </a: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=35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INR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-Material=1.4K INR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-Parts Price=4/7K INR</a:t>
            </a:r>
            <a:endParaRPr/>
          </a:p>
        </p:txBody>
      </p:sp>
      <p:pic>
        <p:nvPicPr>
          <p:cNvPr id="708" name="Google Shape;708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42634" y="3614747"/>
            <a:ext cx="1284645" cy="13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"/>
          <p:cNvSpPr/>
          <p:nvPr/>
        </p:nvSpPr>
        <p:spPr>
          <a:xfrm>
            <a:off x="6996820" y="5190625"/>
            <a:ext cx="865529" cy="7874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0" name="Google Shape;710;p5"/>
          <p:cNvSpPr/>
          <p:nvPr/>
        </p:nvSpPr>
        <p:spPr>
          <a:xfrm>
            <a:off x="7005740" y="3801643"/>
            <a:ext cx="865529" cy="7874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1" name="Google Shape;711;p5"/>
          <p:cNvSpPr/>
          <p:nvPr/>
        </p:nvSpPr>
        <p:spPr>
          <a:xfrm>
            <a:off x="62018" y="600163"/>
            <a:ext cx="11739163" cy="280308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2" name="Google Shape;712;p5"/>
          <p:cNvSpPr/>
          <p:nvPr/>
        </p:nvSpPr>
        <p:spPr>
          <a:xfrm>
            <a:off x="62017" y="3514156"/>
            <a:ext cx="11739163" cy="2669009"/>
          </a:xfrm>
          <a:prstGeom prst="rect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13" name="Google Shape;713;p5"/>
          <p:cNvCxnSpPr/>
          <p:nvPr/>
        </p:nvCxnSpPr>
        <p:spPr>
          <a:xfrm>
            <a:off x="4175878" y="600164"/>
            <a:ext cx="0" cy="55022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5"/>
          <p:cNvCxnSpPr/>
          <p:nvPr/>
        </p:nvCxnSpPr>
        <p:spPr>
          <a:xfrm>
            <a:off x="7868205" y="600164"/>
            <a:ext cx="49018" cy="55022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"/>
          <p:cNvSpPr/>
          <p:nvPr/>
        </p:nvSpPr>
        <p:spPr>
          <a:xfrm>
            <a:off x="560837" y="4984895"/>
            <a:ext cx="11316737" cy="44481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8BF3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720" name="Google Shape;720;p6"/>
          <p:cNvGrpSpPr/>
          <p:nvPr/>
        </p:nvGrpSpPr>
        <p:grpSpPr>
          <a:xfrm>
            <a:off x="560837" y="5380623"/>
            <a:ext cx="11242033" cy="877214"/>
            <a:chOff x="2618" y="-113639"/>
            <a:chExt cx="11242033" cy="877214"/>
          </a:xfrm>
        </p:grpSpPr>
        <p:sp>
          <p:nvSpPr>
            <p:cNvPr id="721" name="Google Shape;721;p6"/>
            <p:cNvSpPr/>
            <p:nvPr/>
          </p:nvSpPr>
          <p:spPr>
            <a:xfrm>
              <a:off x="2618" y="-103892"/>
              <a:ext cx="2672092" cy="769035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22" name="Google Shape;722;p6"/>
            <p:cNvSpPr txBox="1"/>
            <p:nvPr/>
          </p:nvSpPr>
          <p:spPr>
            <a:xfrm>
              <a:off x="8463" y="320146"/>
              <a:ext cx="2743559" cy="443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000" lIns="128000" spcFirstLastPara="1" rIns="128000" wrap="square" tIns="1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First Mover</a:t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1181430" y="-64557"/>
              <a:ext cx="531288" cy="45255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-16995" r="-16995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2828485" y="-103890"/>
              <a:ext cx="2717762" cy="769034"/>
            </a:xfrm>
            <a:prstGeom prst="roundRect">
              <a:avLst>
                <a:gd fmla="val 10000" name="adj"/>
              </a:avLst>
            </a:prstGeom>
            <a:noFill/>
            <a:ln cap="flat" cmpd="sng" w="381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25" name="Google Shape;725;p6"/>
            <p:cNvSpPr txBox="1"/>
            <p:nvPr/>
          </p:nvSpPr>
          <p:spPr>
            <a:xfrm>
              <a:off x="2879512" y="309537"/>
              <a:ext cx="2743559" cy="443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000" lIns="128000" spcFirstLastPara="1" rIns="128000" wrap="square" tIns="1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Vertical Integration</a:t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4024791" y="-64557"/>
              <a:ext cx="513343" cy="45255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-9998" l="0" r="0" t="-9998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5660256" y="-110857"/>
              <a:ext cx="2743559" cy="776001"/>
            </a:xfrm>
            <a:prstGeom prst="roundRect">
              <a:avLst>
                <a:gd fmla="val 10000" name="adj"/>
              </a:avLst>
            </a:prstGeom>
            <a:noFill/>
            <a:ln cap="flat" cmpd="sng" w="3810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28" name="Google Shape;728;p6"/>
            <p:cNvSpPr txBox="1"/>
            <p:nvPr/>
          </p:nvSpPr>
          <p:spPr>
            <a:xfrm>
              <a:off x="5665757" y="320145"/>
              <a:ext cx="2743559" cy="443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000" lIns="128000" spcFirstLastPara="1" rIns="128000" wrap="square" tIns="1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Geographical Advantage</a:t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6841545" y="-95633"/>
              <a:ext cx="525126" cy="483626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-16995" r="-16995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8501092" y="-113639"/>
              <a:ext cx="2743559" cy="778784"/>
            </a:xfrm>
            <a:prstGeom prst="roundRect">
              <a:avLst>
                <a:gd fmla="val 10000" name="adj"/>
              </a:avLst>
            </a:prstGeom>
            <a:noFill/>
            <a:ln cap="flat" cmpd="sng" w="381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31" name="Google Shape;731;p6"/>
            <p:cNvSpPr txBox="1"/>
            <p:nvPr/>
          </p:nvSpPr>
          <p:spPr>
            <a:xfrm>
              <a:off x="8480217" y="275247"/>
              <a:ext cx="2743559" cy="443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000" lIns="128000" spcFirstLastPara="1" rIns="128000" wrap="square" tIns="1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Low cost approach</a:t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9661370" y="-73707"/>
              <a:ext cx="531829" cy="4617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-16995" r="-16995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733" name="Google Shape;733;p6"/>
          <p:cNvSpPr/>
          <p:nvPr/>
        </p:nvSpPr>
        <p:spPr>
          <a:xfrm>
            <a:off x="2192649" y="1974493"/>
            <a:ext cx="191892" cy="191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p6"/>
          <p:cNvPicPr preferRelativeResize="0"/>
          <p:nvPr/>
        </p:nvPicPr>
        <p:blipFill rotWithShape="1">
          <a:blip r:embed="rId7">
            <a:alphaModFix/>
          </a:blip>
          <a:srcRect b="0" l="2610" r="0" t="0"/>
          <a:stretch/>
        </p:blipFill>
        <p:spPr>
          <a:xfrm>
            <a:off x="971408" y="636936"/>
            <a:ext cx="4741667" cy="3216470"/>
          </a:xfrm>
          <a:prstGeom prst="rect">
            <a:avLst/>
          </a:prstGeom>
          <a:solidFill>
            <a:srgbClr val="ECECEC"/>
          </a:solidFill>
          <a:ln cap="sq" cmpd="sng" w="28575">
            <a:solidFill>
              <a:srgbClr val="8BF3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735" name="Google Shape;735;p6"/>
          <p:cNvSpPr txBox="1"/>
          <p:nvPr/>
        </p:nvSpPr>
        <p:spPr>
          <a:xfrm>
            <a:off x="1202318" y="1236279"/>
            <a:ext cx="1068619" cy="461665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I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Heating Module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6" name="Google Shape;736;p6"/>
          <p:cNvSpPr txBox="1"/>
          <p:nvPr/>
        </p:nvSpPr>
        <p:spPr>
          <a:xfrm>
            <a:off x="4479633" y="2523883"/>
            <a:ext cx="1233442" cy="461665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I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Pulling Mechanism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7" name="Google Shape;737;p6"/>
          <p:cNvSpPr txBox="1"/>
          <p:nvPr/>
        </p:nvSpPr>
        <p:spPr>
          <a:xfrm>
            <a:off x="4217178" y="1231981"/>
            <a:ext cx="1015011" cy="461665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I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 Controller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38" name="Google Shape;738;p6"/>
          <p:cNvCxnSpPr>
            <a:stCxn id="737" idx="1"/>
          </p:cNvCxnSpPr>
          <p:nvPr/>
        </p:nvCxnSpPr>
        <p:spPr>
          <a:xfrm rot="10800000">
            <a:off x="3624978" y="1462813"/>
            <a:ext cx="5922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9" name="Google Shape;739;p6"/>
          <p:cNvCxnSpPr>
            <a:stCxn id="736" idx="1"/>
          </p:cNvCxnSpPr>
          <p:nvPr/>
        </p:nvCxnSpPr>
        <p:spPr>
          <a:xfrm rot="10800000">
            <a:off x="4096533" y="2754716"/>
            <a:ext cx="3831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40" name="Google Shape;740;p6"/>
          <p:cNvCxnSpPr>
            <a:stCxn id="735" idx="2"/>
          </p:cNvCxnSpPr>
          <p:nvPr/>
        </p:nvCxnSpPr>
        <p:spPr>
          <a:xfrm>
            <a:off x="1736627" y="1697944"/>
            <a:ext cx="0" cy="6357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741" name="Google Shape;74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19826" y="1236279"/>
            <a:ext cx="2363261" cy="3225280"/>
          </a:xfrm>
          <a:prstGeom prst="rect">
            <a:avLst/>
          </a:prstGeom>
          <a:solidFill>
            <a:srgbClr val="ECECEC"/>
          </a:solidFill>
          <a:ln cap="sq" cmpd="sng" w="28575">
            <a:solidFill>
              <a:srgbClr val="8BF3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742" name="Google Shape;742;p6"/>
          <p:cNvSpPr txBox="1"/>
          <p:nvPr/>
        </p:nvSpPr>
        <p:spPr>
          <a:xfrm>
            <a:off x="2341110" y="3329772"/>
            <a:ext cx="1151748" cy="461665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I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Alignment Module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43" name="Google Shape;743;p6"/>
          <p:cNvCxnSpPr/>
          <p:nvPr/>
        </p:nvCxnSpPr>
        <p:spPr>
          <a:xfrm flipH="1">
            <a:off x="3668695" y="6840579"/>
            <a:ext cx="56498" cy="5706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44" name="Google Shape;744;p6"/>
          <p:cNvCxnSpPr>
            <a:stCxn id="742" idx="0"/>
          </p:cNvCxnSpPr>
          <p:nvPr/>
        </p:nvCxnSpPr>
        <p:spPr>
          <a:xfrm rot="10800000">
            <a:off x="2916984" y="2925672"/>
            <a:ext cx="0" cy="4041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45" name="Google Shape;745;p6"/>
          <p:cNvSpPr txBox="1"/>
          <p:nvPr/>
        </p:nvSpPr>
        <p:spPr>
          <a:xfrm>
            <a:off x="6096000" y="4523189"/>
            <a:ext cx="912044" cy="461665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I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Nozzle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46" name="Google Shape;746;p6"/>
          <p:cNvCxnSpPr>
            <a:stCxn id="745" idx="0"/>
          </p:cNvCxnSpPr>
          <p:nvPr/>
        </p:nvCxnSpPr>
        <p:spPr>
          <a:xfrm flipH="1" rot="10800000">
            <a:off x="6552022" y="3648089"/>
            <a:ext cx="87300" cy="8751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47" name="Google Shape;747;p6"/>
          <p:cNvSpPr txBox="1"/>
          <p:nvPr/>
        </p:nvSpPr>
        <p:spPr>
          <a:xfrm>
            <a:off x="4601745" y="5015733"/>
            <a:ext cx="29885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over competition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8" name="Google Shape;748;p6"/>
          <p:cNvSpPr txBox="1"/>
          <p:nvPr/>
        </p:nvSpPr>
        <p:spPr>
          <a:xfrm>
            <a:off x="6270481" y="467489"/>
            <a:ext cx="912044" cy="461665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I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Nylon filament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9" name="Google Shape;749;p6"/>
          <p:cNvSpPr txBox="1"/>
          <p:nvPr/>
        </p:nvSpPr>
        <p:spPr>
          <a:xfrm>
            <a:off x="7399764" y="339663"/>
            <a:ext cx="1134669" cy="646331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I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Manufactured continuous fibre filament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50" name="Google Shape;750;p6"/>
          <p:cNvCxnSpPr>
            <a:stCxn id="748" idx="2"/>
          </p:cNvCxnSpPr>
          <p:nvPr/>
        </p:nvCxnSpPr>
        <p:spPr>
          <a:xfrm>
            <a:off x="6726503" y="929154"/>
            <a:ext cx="0" cy="5337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751" name="Google Shape;751;p6"/>
          <p:cNvPicPr preferRelativeResize="0"/>
          <p:nvPr/>
        </p:nvPicPr>
        <p:blipFill rotWithShape="1">
          <a:blip r:embed="rId9">
            <a:alphaModFix/>
          </a:blip>
          <a:srcRect b="0" l="38763" r="34486" t="36464"/>
          <a:stretch/>
        </p:blipFill>
        <p:spPr>
          <a:xfrm rot="-5400000">
            <a:off x="3023674" y="2446682"/>
            <a:ext cx="719137" cy="4357288"/>
          </a:xfrm>
          <a:prstGeom prst="rect">
            <a:avLst/>
          </a:prstGeom>
          <a:solidFill>
            <a:srgbClr val="ECECEC"/>
          </a:solidFill>
          <a:ln cap="sq" cmpd="sng" w="28575">
            <a:solidFill>
              <a:srgbClr val="8BF3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752" name="Google Shape;752;p6"/>
          <p:cNvSpPr/>
          <p:nvPr/>
        </p:nvSpPr>
        <p:spPr>
          <a:xfrm rot="5400000">
            <a:off x="3179621" y="3830567"/>
            <a:ext cx="377361" cy="423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6"/>
          <p:cNvSpPr txBox="1"/>
          <p:nvPr/>
        </p:nvSpPr>
        <p:spPr>
          <a:xfrm>
            <a:off x="-966554" y="11715"/>
            <a:ext cx="74347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Description of your prototype</a:t>
            </a:r>
            <a:endParaRPr sz="6000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54" name="Google Shape;754;p6"/>
          <p:cNvSpPr txBox="1"/>
          <p:nvPr>
            <p:ph idx="10" type="dt"/>
          </p:nvPr>
        </p:nvSpPr>
        <p:spPr>
          <a:xfrm>
            <a:off x="9471259" y="6269723"/>
            <a:ext cx="1520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</a:pPr>
            <a:r>
              <a:rPr lang="en-IN"/>
              <a:t>14/02/2021</a:t>
            </a:r>
            <a:endParaRPr/>
          </a:p>
        </p:txBody>
      </p:sp>
      <p:sp>
        <p:nvSpPr>
          <p:cNvPr id="755" name="Google Shape;75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56" name="Google Shape;756;p6"/>
          <p:cNvPicPr preferRelativeResize="0"/>
          <p:nvPr/>
        </p:nvPicPr>
        <p:blipFill rotWithShape="1">
          <a:blip r:embed="rId10">
            <a:alphaModFix/>
          </a:blip>
          <a:srcRect b="18877" l="7709" r="7064" t="18027"/>
          <a:stretch/>
        </p:blipFill>
        <p:spPr>
          <a:xfrm>
            <a:off x="8880263" y="2381935"/>
            <a:ext cx="3152692" cy="2357337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"/>
          <p:cNvSpPr/>
          <p:nvPr/>
        </p:nvSpPr>
        <p:spPr>
          <a:xfrm>
            <a:off x="8527946" y="1635971"/>
            <a:ext cx="357126" cy="423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8" name="Google Shape;758;p6"/>
          <p:cNvPicPr preferRelativeResize="0"/>
          <p:nvPr/>
        </p:nvPicPr>
        <p:blipFill rotWithShape="1">
          <a:blip r:embed="rId11">
            <a:alphaModFix/>
          </a:blip>
          <a:srcRect b="6106" l="0" r="0" t="49863"/>
          <a:stretch/>
        </p:blipFill>
        <p:spPr>
          <a:xfrm>
            <a:off x="8880263" y="1231981"/>
            <a:ext cx="3181586" cy="1050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6"/>
          <p:cNvCxnSpPr>
            <a:stCxn id="760" idx="0"/>
          </p:cNvCxnSpPr>
          <p:nvPr/>
        </p:nvCxnSpPr>
        <p:spPr>
          <a:xfrm>
            <a:off x="9763567" y="638350"/>
            <a:ext cx="0" cy="6996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1" name="Google Shape;761;p6"/>
          <p:cNvCxnSpPr>
            <a:stCxn id="762" idx="0"/>
          </p:cNvCxnSpPr>
          <p:nvPr/>
        </p:nvCxnSpPr>
        <p:spPr>
          <a:xfrm>
            <a:off x="11051516" y="638350"/>
            <a:ext cx="0" cy="11190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60" name="Google Shape;760;p6"/>
          <p:cNvSpPr txBox="1"/>
          <p:nvPr/>
        </p:nvSpPr>
        <p:spPr>
          <a:xfrm>
            <a:off x="9307545" y="638350"/>
            <a:ext cx="912044" cy="461624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I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Nylon Surface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2" name="Google Shape;762;p6"/>
          <p:cNvSpPr txBox="1"/>
          <p:nvPr/>
        </p:nvSpPr>
        <p:spPr>
          <a:xfrm>
            <a:off x="10595494" y="638350"/>
            <a:ext cx="912044" cy="461624"/>
          </a:xfrm>
          <a:prstGeom prst="rect">
            <a:avLst/>
          </a:prstGeom>
          <a:solidFill>
            <a:srgbClr val="8BF3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I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I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Filament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63" name="Google Shape;763;p6"/>
          <p:cNvCxnSpPr>
            <a:stCxn id="749" idx="2"/>
          </p:cNvCxnSpPr>
          <p:nvPr/>
        </p:nvCxnSpPr>
        <p:spPr>
          <a:xfrm>
            <a:off x="7967099" y="985994"/>
            <a:ext cx="0" cy="4767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64" name="Google Shape;764;p6"/>
          <p:cNvSpPr/>
          <p:nvPr/>
        </p:nvSpPr>
        <p:spPr>
          <a:xfrm rot="5400000">
            <a:off x="10074432" y="1977253"/>
            <a:ext cx="377361" cy="423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7"/>
          <p:cNvGrpSpPr/>
          <p:nvPr/>
        </p:nvGrpSpPr>
        <p:grpSpPr>
          <a:xfrm>
            <a:off x="1938341" y="1229887"/>
            <a:ext cx="2455906" cy="2857144"/>
            <a:chOff x="1118231" y="327178"/>
            <a:chExt cx="2030400" cy="2505171"/>
          </a:xfrm>
        </p:grpSpPr>
        <p:sp>
          <p:nvSpPr>
            <p:cNvPr id="770" name="Google Shape;770;p7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1286350" y="832105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Work Sans"/>
                <a:buNone/>
              </a:pPr>
              <a:r>
                <a:rPr lang="en-IN" sz="18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Automotive Sector</a:t>
              </a:r>
              <a:endParaRPr sz="18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1256173" y="327178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3600"/>
                <a:buFont typeface="Work Sans"/>
                <a:buNone/>
              </a:pPr>
              <a:r>
                <a:rPr b="1" lang="en-IN" sz="36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12</a:t>
              </a:r>
              <a:r>
                <a:rPr lang="en-IN" sz="36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%</a:t>
              </a:r>
              <a:endParaRPr sz="36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774" name="Google Shape;774;p7"/>
          <p:cNvGrpSpPr/>
          <p:nvPr/>
        </p:nvGrpSpPr>
        <p:grpSpPr>
          <a:xfrm>
            <a:off x="4478355" y="1246504"/>
            <a:ext cx="2455906" cy="2840526"/>
            <a:chOff x="1118231" y="341749"/>
            <a:chExt cx="2030400" cy="2490600"/>
          </a:xfrm>
        </p:grpSpPr>
        <p:sp>
          <p:nvSpPr>
            <p:cNvPr id="775" name="Google Shape;775;p7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1233923" y="791576"/>
              <a:ext cx="1721165" cy="36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Work Sans"/>
                <a:buNone/>
              </a:pPr>
              <a:r>
                <a:rPr lang="en-IN" sz="18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Aerospace Sector</a:t>
              </a:r>
              <a:endParaRPr sz="18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1233850" y="345054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3600"/>
                <a:buFont typeface="Work Sans"/>
                <a:buNone/>
              </a:pPr>
              <a:r>
                <a:rPr b="1" lang="en-IN" sz="36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42</a:t>
              </a:r>
              <a:r>
                <a:rPr lang="en-IN" sz="36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%</a:t>
              </a:r>
              <a:endParaRPr sz="36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779" name="Google Shape;779;p7"/>
          <p:cNvGrpSpPr/>
          <p:nvPr/>
        </p:nvGrpSpPr>
        <p:grpSpPr>
          <a:xfrm>
            <a:off x="7018431" y="1184528"/>
            <a:ext cx="2455906" cy="2902501"/>
            <a:chOff x="1118231" y="287409"/>
            <a:chExt cx="2030400" cy="2544940"/>
          </a:xfrm>
        </p:grpSpPr>
        <p:sp>
          <p:nvSpPr>
            <p:cNvPr id="780" name="Google Shape;780;p7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1483943" y="782890"/>
              <a:ext cx="1362835" cy="385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Work Sans"/>
                <a:buNone/>
              </a:pPr>
              <a:r>
                <a:rPr lang="en-IN" sz="18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Sports Goods</a:t>
              </a:r>
              <a:endParaRPr sz="18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1257861" y="287409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3600"/>
                <a:buFont typeface="Work Sans"/>
                <a:buNone/>
              </a:pPr>
              <a:r>
                <a:rPr b="1" lang="en-IN" sz="36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r>
                <a:rPr lang="en-IN" sz="36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%</a:t>
              </a:r>
              <a:endParaRPr sz="36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784" name="Google Shape;784;p7"/>
          <p:cNvGrpSpPr/>
          <p:nvPr/>
        </p:nvGrpSpPr>
        <p:grpSpPr>
          <a:xfrm>
            <a:off x="9558429" y="1199468"/>
            <a:ext cx="2455907" cy="2887561"/>
            <a:chOff x="1118231" y="300508"/>
            <a:chExt cx="2030400" cy="2531841"/>
          </a:xfrm>
        </p:grpSpPr>
        <p:sp>
          <p:nvSpPr>
            <p:cNvPr id="785" name="Google Shape;785;p7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1284385" y="776739"/>
              <a:ext cx="1625919" cy="3829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Work Sans"/>
                <a:buNone/>
              </a:pPr>
              <a:r>
                <a:rPr lang="en-IN" sz="18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Medical Sector</a:t>
              </a:r>
              <a:endParaRPr sz="18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sz="18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1225298" y="300508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3600"/>
                <a:buFont typeface="Work Sans"/>
                <a:buNone/>
              </a:pPr>
              <a:r>
                <a:rPr b="1" lang="en-IN" sz="36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r>
                <a:rPr lang="en-IN" sz="3600">
                  <a:solidFill>
                    <a:srgbClr val="1D7E74"/>
                  </a:solidFill>
                  <a:latin typeface="Work Sans"/>
                  <a:ea typeface="Work Sans"/>
                  <a:cs typeface="Work Sans"/>
                  <a:sym typeface="Work Sans"/>
                </a:rPr>
                <a:t>%</a:t>
              </a:r>
              <a:endParaRPr sz="3600">
                <a:solidFill>
                  <a:srgbClr val="1D7E74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789" name="Google Shape;789;p7"/>
          <p:cNvGrpSpPr/>
          <p:nvPr/>
        </p:nvGrpSpPr>
        <p:grpSpPr>
          <a:xfrm>
            <a:off x="2497786" y="2410617"/>
            <a:ext cx="1042424" cy="902698"/>
            <a:chOff x="-88" y="448"/>
            <a:chExt cx="1002" cy="920"/>
          </a:xfrm>
        </p:grpSpPr>
        <p:sp>
          <p:nvSpPr>
            <p:cNvPr id="790" name="Google Shape;790;p7"/>
            <p:cNvSpPr/>
            <p:nvPr/>
          </p:nvSpPr>
          <p:spPr>
            <a:xfrm>
              <a:off x="-88" y="573"/>
              <a:ext cx="668" cy="669"/>
            </a:xfrm>
            <a:custGeom>
              <a:rect b="b" l="l" r="r" t="t"/>
              <a:pathLst>
                <a:path extrusionOk="0" h="2675" w="2670">
                  <a:moveTo>
                    <a:pt x="1335" y="802"/>
                  </a:moveTo>
                  <a:lnTo>
                    <a:pt x="1273" y="806"/>
                  </a:lnTo>
                  <a:lnTo>
                    <a:pt x="1213" y="815"/>
                  </a:lnTo>
                  <a:lnTo>
                    <a:pt x="1157" y="831"/>
                  </a:lnTo>
                  <a:lnTo>
                    <a:pt x="1103" y="854"/>
                  </a:lnTo>
                  <a:lnTo>
                    <a:pt x="1052" y="882"/>
                  </a:lnTo>
                  <a:lnTo>
                    <a:pt x="1003" y="918"/>
                  </a:lnTo>
                  <a:lnTo>
                    <a:pt x="958" y="959"/>
                  </a:lnTo>
                  <a:lnTo>
                    <a:pt x="916" y="1006"/>
                  </a:lnTo>
                  <a:lnTo>
                    <a:pt x="881" y="1053"/>
                  </a:lnTo>
                  <a:lnTo>
                    <a:pt x="852" y="1105"/>
                  </a:lnTo>
                  <a:lnTo>
                    <a:pt x="830" y="1160"/>
                  </a:lnTo>
                  <a:lnTo>
                    <a:pt x="814" y="1216"/>
                  </a:lnTo>
                  <a:lnTo>
                    <a:pt x="804" y="1275"/>
                  </a:lnTo>
                  <a:lnTo>
                    <a:pt x="800" y="1338"/>
                  </a:lnTo>
                  <a:lnTo>
                    <a:pt x="804" y="1400"/>
                  </a:lnTo>
                  <a:lnTo>
                    <a:pt x="814" y="1459"/>
                  </a:lnTo>
                  <a:lnTo>
                    <a:pt x="830" y="1515"/>
                  </a:lnTo>
                  <a:lnTo>
                    <a:pt x="852" y="1570"/>
                  </a:lnTo>
                  <a:lnTo>
                    <a:pt x="881" y="1622"/>
                  </a:lnTo>
                  <a:lnTo>
                    <a:pt x="916" y="1669"/>
                  </a:lnTo>
                  <a:lnTo>
                    <a:pt x="958" y="1716"/>
                  </a:lnTo>
                  <a:lnTo>
                    <a:pt x="1003" y="1758"/>
                  </a:lnTo>
                  <a:lnTo>
                    <a:pt x="1052" y="1793"/>
                  </a:lnTo>
                  <a:lnTo>
                    <a:pt x="1103" y="1821"/>
                  </a:lnTo>
                  <a:lnTo>
                    <a:pt x="1157" y="1843"/>
                  </a:lnTo>
                  <a:lnTo>
                    <a:pt x="1213" y="1860"/>
                  </a:lnTo>
                  <a:lnTo>
                    <a:pt x="1273" y="1869"/>
                  </a:lnTo>
                  <a:lnTo>
                    <a:pt x="1335" y="1873"/>
                  </a:lnTo>
                  <a:lnTo>
                    <a:pt x="1397" y="1869"/>
                  </a:lnTo>
                  <a:lnTo>
                    <a:pt x="1456" y="1860"/>
                  </a:lnTo>
                  <a:lnTo>
                    <a:pt x="1513" y="1843"/>
                  </a:lnTo>
                  <a:lnTo>
                    <a:pt x="1566" y="1821"/>
                  </a:lnTo>
                  <a:lnTo>
                    <a:pt x="1618" y="1793"/>
                  </a:lnTo>
                  <a:lnTo>
                    <a:pt x="1667" y="1758"/>
                  </a:lnTo>
                  <a:lnTo>
                    <a:pt x="1713" y="1716"/>
                  </a:lnTo>
                  <a:lnTo>
                    <a:pt x="1753" y="1669"/>
                  </a:lnTo>
                  <a:lnTo>
                    <a:pt x="1789" y="1622"/>
                  </a:lnTo>
                  <a:lnTo>
                    <a:pt x="1818" y="1570"/>
                  </a:lnTo>
                  <a:lnTo>
                    <a:pt x="1840" y="1515"/>
                  </a:lnTo>
                  <a:lnTo>
                    <a:pt x="1856" y="1459"/>
                  </a:lnTo>
                  <a:lnTo>
                    <a:pt x="1866" y="1400"/>
                  </a:lnTo>
                  <a:lnTo>
                    <a:pt x="1868" y="1338"/>
                  </a:lnTo>
                  <a:lnTo>
                    <a:pt x="1866" y="1275"/>
                  </a:lnTo>
                  <a:lnTo>
                    <a:pt x="1856" y="1216"/>
                  </a:lnTo>
                  <a:lnTo>
                    <a:pt x="1840" y="1160"/>
                  </a:lnTo>
                  <a:lnTo>
                    <a:pt x="1818" y="1105"/>
                  </a:lnTo>
                  <a:lnTo>
                    <a:pt x="1789" y="1053"/>
                  </a:lnTo>
                  <a:lnTo>
                    <a:pt x="1753" y="1006"/>
                  </a:lnTo>
                  <a:lnTo>
                    <a:pt x="1713" y="959"/>
                  </a:lnTo>
                  <a:lnTo>
                    <a:pt x="1667" y="918"/>
                  </a:lnTo>
                  <a:lnTo>
                    <a:pt x="1618" y="882"/>
                  </a:lnTo>
                  <a:lnTo>
                    <a:pt x="1566" y="854"/>
                  </a:lnTo>
                  <a:lnTo>
                    <a:pt x="1513" y="831"/>
                  </a:lnTo>
                  <a:lnTo>
                    <a:pt x="1456" y="815"/>
                  </a:lnTo>
                  <a:lnTo>
                    <a:pt x="1397" y="806"/>
                  </a:lnTo>
                  <a:lnTo>
                    <a:pt x="1335" y="802"/>
                  </a:lnTo>
                  <a:close/>
                  <a:moveTo>
                    <a:pt x="1141" y="0"/>
                  </a:moveTo>
                  <a:lnTo>
                    <a:pt x="1528" y="0"/>
                  </a:lnTo>
                  <a:lnTo>
                    <a:pt x="1543" y="2"/>
                  </a:lnTo>
                  <a:lnTo>
                    <a:pt x="1558" y="7"/>
                  </a:lnTo>
                  <a:lnTo>
                    <a:pt x="1570" y="15"/>
                  </a:lnTo>
                  <a:lnTo>
                    <a:pt x="1581" y="26"/>
                  </a:lnTo>
                  <a:lnTo>
                    <a:pt x="1588" y="38"/>
                  </a:lnTo>
                  <a:lnTo>
                    <a:pt x="1591" y="52"/>
                  </a:lnTo>
                  <a:lnTo>
                    <a:pt x="1640" y="371"/>
                  </a:lnTo>
                  <a:lnTo>
                    <a:pt x="1689" y="389"/>
                  </a:lnTo>
                  <a:lnTo>
                    <a:pt x="1740" y="409"/>
                  </a:lnTo>
                  <a:lnTo>
                    <a:pt x="1796" y="436"/>
                  </a:lnTo>
                  <a:lnTo>
                    <a:pt x="2042" y="250"/>
                  </a:lnTo>
                  <a:lnTo>
                    <a:pt x="2054" y="243"/>
                  </a:lnTo>
                  <a:lnTo>
                    <a:pt x="2067" y="238"/>
                  </a:lnTo>
                  <a:lnTo>
                    <a:pt x="2083" y="235"/>
                  </a:lnTo>
                  <a:lnTo>
                    <a:pt x="2099" y="238"/>
                  </a:lnTo>
                  <a:lnTo>
                    <a:pt x="2114" y="243"/>
                  </a:lnTo>
                  <a:lnTo>
                    <a:pt x="2127" y="253"/>
                  </a:lnTo>
                  <a:lnTo>
                    <a:pt x="2180" y="302"/>
                  </a:lnTo>
                  <a:lnTo>
                    <a:pt x="2226" y="347"/>
                  </a:lnTo>
                  <a:lnTo>
                    <a:pt x="2269" y="387"/>
                  </a:lnTo>
                  <a:lnTo>
                    <a:pt x="2306" y="425"/>
                  </a:lnTo>
                  <a:lnTo>
                    <a:pt x="2339" y="460"/>
                  </a:lnTo>
                  <a:lnTo>
                    <a:pt x="2365" y="490"/>
                  </a:lnTo>
                  <a:lnTo>
                    <a:pt x="2387" y="517"/>
                  </a:lnTo>
                  <a:lnTo>
                    <a:pt x="2406" y="540"/>
                  </a:lnTo>
                  <a:lnTo>
                    <a:pt x="2418" y="559"/>
                  </a:lnTo>
                  <a:lnTo>
                    <a:pt x="2425" y="575"/>
                  </a:lnTo>
                  <a:lnTo>
                    <a:pt x="2428" y="587"/>
                  </a:lnTo>
                  <a:lnTo>
                    <a:pt x="2424" y="607"/>
                  </a:lnTo>
                  <a:lnTo>
                    <a:pt x="2413" y="627"/>
                  </a:lnTo>
                  <a:lnTo>
                    <a:pt x="2402" y="642"/>
                  </a:lnTo>
                  <a:lnTo>
                    <a:pt x="2387" y="662"/>
                  </a:lnTo>
                  <a:lnTo>
                    <a:pt x="2369" y="684"/>
                  </a:lnTo>
                  <a:lnTo>
                    <a:pt x="2350" y="709"/>
                  </a:lnTo>
                  <a:lnTo>
                    <a:pt x="2325" y="740"/>
                  </a:lnTo>
                  <a:lnTo>
                    <a:pt x="2296" y="778"/>
                  </a:lnTo>
                  <a:lnTo>
                    <a:pt x="2271" y="811"/>
                  </a:lnTo>
                  <a:lnTo>
                    <a:pt x="2249" y="840"/>
                  </a:lnTo>
                  <a:lnTo>
                    <a:pt x="2231" y="865"/>
                  </a:lnTo>
                  <a:lnTo>
                    <a:pt x="2254" y="914"/>
                  </a:lnTo>
                  <a:lnTo>
                    <a:pt x="2274" y="958"/>
                  </a:lnTo>
                  <a:lnTo>
                    <a:pt x="2290" y="1000"/>
                  </a:lnTo>
                  <a:lnTo>
                    <a:pt x="2303" y="1036"/>
                  </a:lnTo>
                  <a:lnTo>
                    <a:pt x="2620" y="1084"/>
                  </a:lnTo>
                  <a:lnTo>
                    <a:pt x="2633" y="1089"/>
                  </a:lnTo>
                  <a:lnTo>
                    <a:pt x="2645" y="1096"/>
                  </a:lnTo>
                  <a:lnTo>
                    <a:pt x="2655" y="1106"/>
                  </a:lnTo>
                  <a:lnTo>
                    <a:pt x="2664" y="1120"/>
                  </a:lnTo>
                  <a:lnTo>
                    <a:pt x="2668" y="1133"/>
                  </a:lnTo>
                  <a:lnTo>
                    <a:pt x="2670" y="1148"/>
                  </a:lnTo>
                  <a:lnTo>
                    <a:pt x="2670" y="1533"/>
                  </a:lnTo>
                  <a:lnTo>
                    <a:pt x="2666" y="1554"/>
                  </a:lnTo>
                  <a:lnTo>
                    <a:pt x="2655" y="1575"/>
                  </a:lnTo>
                  <a:lnTo>
                    <a:pt x="2645" y="1586"/>
                  </a:lnTo>
                  <a:lnTo>
                    <a:pt x="2634" y="1593"/>
                  </a:lnTo>
                  <a:lnTo>
                    <a:pt x="2622" y="1597"/>
                  </a:lnTo>
                  <a:lnTo>
                    <a:pt x="2298" y="1647"/>
                  </a:lnTo>
                  <a:lnTo>
                    <a:pt x="2281" y="1698"/>
                  </a:lnTo>
                  <a:lnTo>
                    <a:pt x="2259" y="1750"/>
                  </a:lnTo>
                  <a:lnTo>
                    <a:pt x="2232" y="1805"/>
                  </a:lnTo>
                  <a:lnTo>
                    <a:pt x="2262" y="1847"/>
                  </a:lnTo>
                  <a:lnTo>
                    <a:pt x="2296" y="1892"/>
                  </a:lnTo>
                  <a:lnTo>
                    <a:pt x="2334" y="1940"/>
                  </a:lnTo>
                  <a:lnTo>
                    <a:pt x="2374" y="1991"/>
                  </a:lnTo>
                  <a:lnTo>
                    <a:pt x="2419" y="2047"/>
                  </a:lnTo>
                  <a:lnTo>
                    <a:pt x="2430" y="2067"/>
                  </a:lnTo>
                  <a:lnTo>
                    <a:pt x="2434" y="2088"/>
                  </a:lnTo>
                  <a:lnTo>
                    <a:pt x="2433" y="2104"/>
                  </a:lnTo>
                  <a:lnTo>
                    <a:pt x="2428" y="2116"/>
                  </a:lnTo>
                  <a:lnTo>
                    <a:pt x="2419" y="2127"/>
                  </a:lnTo>
                  <a:lnTo>
                    <a:pt x="2401" y="2151"/>
                  </a:lnTo>
                  <a:lnTo>
                    <a:pt x="2379" y="2176"/>
                  </a:lnTo>
                  <a:lnTo>
                    <a:pt x="2352" y="2206"/>
                  </a:lnTo>
                  <a:lnTo>
                    <a:pt x="2321" y="2239"/>
                  </a:lnTo>
                  <a:lnTo>
                    <a:pt x="2286" y="2275"/>
                  </a:lnTo>
                  <a:lnTo>
                    <a:pt x="2247" y="2315"/>
                  </a:lnTo>
                  <a:lnTo>
                    <a:pt x="2214" y="2348"/>
                  </a:lnTo>
                  <a:lnTo>
                    <a:pt x="2183" y="2376"/>
                  </a:lnTo>
                  <a:lnTo>
                    <a:pt x="2157" y="2398"/>
                  </a:lnTo>
                  <a:lnTo>
                    <a:pt x="2133" y="2416"/>
                  </a:lnTo>
                  <a:lnTo>
                    <a:pt x="2114" y="2429"/>
                  </a:lnTo>
                  <a:lnTo>
                    <a:pt x="2097" y="2436"/>
                  </a:lnTo>
                  <a:lnTo>
                    <a:pt x="2083" y="2440"/>
                  </a:lnTo>
                  <a:lnTo>
                    <a:pt x="2061" y="2436"/>
                  </a:lnTo>
                  <a:lnTo>
                    <a:pt x="2039" y="2425"/>
                  </a:lnTo>
                  <a:lnTo>
                    <a:pt x="1800" y="2236"/>
                  </a:lnTo>
                  <a:lnTo>
                    <a:pt x="1747" y="2261"/>
                  </a:lnTo>
                  <a:lnTo>
                    <a:pt x="1695" y="2283"/>
                  </a:lnTo>
                  <a:lnTo>
                    <a:pt x="1640" y="2301"/>
                  </a:lnTo>
                  <a:lnTo>
                    <a:pt x="1631" y="2372"/>
                  </a:lnTo>
                  <a:lnTo>
                    <a:pt x="1624" y="2437"/>
                  </a:lnTo>
                  <a:lnTo>
                    <a:pt x="1616" y="2495"/>
                  </a:lnTo>
                  <a:lnTo>
                    <a:pt x="1608" y="2545"/>
                  </a:lnTo>
                  <a:lnTo>
                    <a:pt x="1599" y="2589"/>
                  </a:lnTo>
                  <a:lnTo>
                    <a:pt x="1591" y="2624"/>
                  </a:lnTo>
                  <a:lnTo>
                    <a:pt x="1585" y="2643"/>
                  </a:lnTo>
                  <a:lnTo>
                    <a:pt x="1575" y="2658"/>
                  </a:lnTo>
                  <a:lnTo>
                    <a:pt x="1561" y="2667"/>
                  </a:lnTo>
                  <a:lnTo>
                    <a:pt x="1547" y="2673"/>
                  </a:lnTo>
                  <a:lnTo>
                    <a:pt x="1528" y="2675"/>
                  </a:lnTo>
                  <a:lnTo>
                    <a:pt x="1141" y="2675"/>
                  </a:lnTo>
                  <a:lnTo>
                    <a:pt x="1127" y="2673"/>
                  </a:lnTo>
                  <a:lnTo>
                    <a:pt x="1112" y="2669"/>
                  </a:lnTo>
                  <a:lnTo>
                    <a:pt x="1100" y="2660"/>
                  </a:lnTo>
                  <a:lnTo>
                    <a:pt x="1089" y="2649"/>
                  </a:lnTo>
                  <a:lnTo>
                    <a:pt x="1081" y="2637"/>
                  </a:lnTo>
                  <a:lnTo>
                    <a:pt x="1079" y="2623"/>
                  </a:lnTo>
                  <a:lnTo>
                    <a:pt x="1030" y="2304"/>
                  </a:lnTo>
                  <a:lnTo>
                    <a:pt x="981" y="2287"/>
                  </a:lnTo>
                  <a:lnTo>
                    <a:pt x="930" y="2266"/>
                  </a:lnTo>
                  <a:lnTo>
                    <a:pt x="874" y="2239"/>
                  </a:lnTo>
                  <a:lnTo>
                    <a:pt x="628" y="2425"/>
                  </a:lnTo>
                  <a:lnTo>
                    <a:pt x="617" y="2432"/>
                  </a:lnTo>
                  <a:lnTo>
                    <a:pt x="602" y="2437"/>
                  </a:lnTo>
                  <a:lnTo>
                    <a:pt x="586" y="2440"/>
                  </a:lnTo>
                  <a:lnTo>
                    <a:pt x="563" y="2435"/>
                  </a:lnTo>
                  <a:lnTo>
                    <a:pt x="542" y="2422"/>
                  </a:lnTo>
                  <a:lnTo>
                    <a:pt x="490" y="2373"/>
                  </a:lnTo>
                  <a:lnTo>
                    <a:pt x="444" y="2328"/>
                  </a:lnTo>
                  <a:lnTo>
                    <a:pt x="401" y="2288"/>
                  </a:lnTo>
                  <a:lnTo>
                    <a:pt x="364" y="2250"/>
                  </a:lnTo>
                  <a:lnTo>
                    <a:pt x="331" y="2215"/>
                  </a:lnTo>
                  <a:lnTo>
                    <a:pt x="304" y="2185"/>
                  </a:lnTo>
                  <a:lnTo>
                    <a:pt x="282" y="2158"/>
                  </a:lnTo>
                  <a:lnTo>
                    <a:pt x="264" y="2135"/>
                  </a:lnTo>
                  <a:lnTo>
                    <a:pt x="252" y="2116"/>
                  </a:lnTo>
                  <a:lnTo>
                    <a:pt x="244" y="2100"/>
                  </a:lnTo>
                  <a:lnTo>
                    <a:pt x="242" y="2088"/>
                  </a:lnTo>
                  <a:lnTo>
                    <a:pt x="246" y="2069"/>
                  </a:lnTo>
                  <a:lnTo>
                    <a:pt x="257" y="2048"/>
                  </a:lnTo>
                  <a:lnTo>
                    <a:pt x="266" y="2034"/>
                  </a:lnTo>
                  <a:lnTo>
                    <a:pt x="280" y="2016"/>
                  </a:lnTo>
                  <a:lnTo>
                    <a:pt x="297" y="1994"/>
                  </a:lnTo>
                  <a:lnTo>
                    <a:pt x="318" y="1968"/>
                  </a:lnTo>
                  <a:lnTo>
                    <a:pt x="342" y="1938"/>
                  </a:lnTo>
                  <a:lnTo>
                    <a:pt x="373" y="1898"/>
                  </a:lnTo>
                  <a:lnTo>
                    <a:pt x="400" y="1865"/>
                  </a:lnTo>
                  <a:lnTo>
                    <a:pt x="422" y="1835"/>
                  </a:lnTo>
                  <a:lnTo>
                    <a:pt x="440" y="1810"/>
                  </a:lnTo>
                  <a:lnTo>
                    <a:pt x="411" y="1750"/>
                  </a:lnTo>
                  <a:lnTo>
                    <a:pt x="386" y="1693"/>
                  </a:lnTo>
                  <a:lnTo>
                    <a:pt x="367" y="1639"/>
                  </a:lnTo>
                  <a:lnTo>
                    <a:pt x="50" y="1589"/>
                  </a:lnTo>
                  <a:lnTo>
                    <a:pt x="37" y="1585"/>
                  </a:lnTo>
                  <a:lnTo>
                    <a:pt x="26" y="1579"/>
                  </a:lnTo>
                  <a:lnTo>
                    <a:pt x="15" y="1569"/>
                  </a:lnTo>
                  <a:lnTo>
                    <a:pt x="6" y="1555"/>
                  </a:lnTo>
                  <a:lnTo>
                    <a:pt x="1" y="1542"/>
                  </a:lnTo>
                  <a:lnTo>
                    <a:pt x="0" y="1527"/>
                  </a:lnTo>
                  <a:lnTo>
                    <a:pt x="0" y="1142"/>
                  </a:lnTo>
                  <a:lnTo>
                    <a:pt x="4" y="1121"/>
                  </a:lnTo>
                  <a:lnTo>
                    <a:pt x="15" y="1100"/>
                  </a:lnTo>
                  <a:lnTo>
                    <a:pt x="24" y="1089"/>
                  </a:lnTo>
                  <a:lnTo>
                    <a:pt x="35" y="1082"/>
                  </a:lnTo>
                  <a:lnTo>
                    <a:pt x="48" y="1078"/>
                  </a:lnTo>
                  <a:lnTo>
                    <a:pt x="371" y="1028"/>
                  </a:lnTo>
                  <a:lnTo>
                    <a:pt x="389" y="978"/>
                  </a:lnTo>
                  <a:lnTo>
                    <a:pt x="411" y="925"/>
                  </a:lnTo>
                  <a:lnTo>
                    <a:pt x="437" y="870"/>
                  </a:lnTo>
                  <a:lnTo>
                    <a:pt x="408" y="828"/>
                  </a:lnTo>
                  <a:lnTo>
                    <a:pt x="374" y="783"/>
                  </a:lnTo>
                  <a:lnTo>
                    <a:pt x="336" y="735"/>
                  </a:lnTo>
                  <a:lnTo>
                    <a:pt x="296" y="684"/>
                  </a:lnTo>
                  <a:lnTo>
                    <a:pt x="250" y="629"/>
                  </a:lnTo>
                  <a:lnTo>
                    <a:pt x="239" y="607"/>
                  </a:lnTo>
                  <a:lnTo>
                    <a:pt x="236" y="587"/>
                  </a:lnTo>
                  <a:lnTo>
                    <a:pt x="237" y="571"/>
                  </a:lnTo>
                  <a:lnTo>
                    <a:pt x="242" y="558"/>
                  </a:lnTo>
                  <a:lnTo>
                    <a:pt x="250" y="545"/>
                  </a:lnTo>
                  <a:lnTo>
                    <a:pt x="268" y="523"/>
                  </a:lnTo>
                  <a:lnTo>
                    <a:pt x="290" y="496"/>
                  </a:lnTo>
                  <a:lnTo>
                    <a:pt x="316" y="467"/>
                  </a:lnTo>
                  <a:lnTo>
                    <a:pt x="347" y="435"/>
                  </a:lnTo>
                  <a:lnTo>
                    <a:pt x="382" y="398"/>
                  </a:lnTo>
                  <a:lnTo>
                    <a:pt x="422" y="359"/>
                  </a:lnTo>
                  <a:lnTo>
                    <a:pt x="456" y="326"/>
                  </a:lnTo>
                  <a:lnTo>
                    <a:pt x="486" y="299"/>
                  </a:lnTo>
                  <a:lnTo>
                    <a:pt x="513" y="276"/>
                  </a:lnTo>
                  <a:lnTo>
                    <a:pt x="536" y="259"/>
                  </a:lnTo>
                  <a:lnTo>
                    <a:pt x="556" y="247"/>
                  </a:lnTo>
                  <a:lnTo>
                    <a:pt x="573" y="238"/>
                  </a:lnTo>
                  <a:lnTo>
                    <a:pt x="586" y="235"/>
                  </a:lnTo>
                  <a:lnTo>
                    <a:pt x="608" y="239"/>
                  </a:lnTo>
                  <a:lnTo>
                    <a:pt x="630" y="250"/>
                  </a:lnTo>
                  <a:lnTo>
                    <a:pt x="870" y="439"/>
                  </a:lnTo>
                  <a:lnTo>
                    <a:pt x="919" y="414"/>
                  </a:lnTo>
                  <a:lnTo>
                    <a:pt x="973" y="392"/>
                  </a:lnTo>
                  <a:lnTo>
                    <a:pt x="1030" y="371"/>
                  </a:lnTo>
                  <a:lnTo>
                    <a:pt x="1039" y="300"/>
                  </a:lnTo>
                  <a:lnTo>
                    <a:pt x="1046" y="235"/>
                  </a:lnTo>
                  <a:lnTo>
                    <a:pt x="1053" y="178"/>
                  </a:lnTo>
                  <a:lnTo>
                    <a:pt x="1062" y="129"/>
                  </a:lnTo>
                  <a:lnTo>
                    <a:pt x="1070" y="86"/>
                  </a:lnTo>
                  <a:lnTo>
                    <a:pt x="1079" y="49"/>
                  </a:lnTo>
                  <a:lnTo>
                    <a:pt x="1085" y="32"/>
                  </a:lnTo>
                  <a:lnTo>
                    <a:pt x="1095" y="18"/>
                  </a:lnTo>
                  <a:lnTo>
                    <a:pt x="1108" y="8"/>
                  </a:lnTo>
                  <a:lnTo>
                    <a:pt x="1123" y="2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  <a:reflection blurRad="0" dir="5400000" dist="95250" endA="0" endPos="25000" fadeDir="5400012" kx="0" rotWithShape="0" algn="bl" stA="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513" y="983"/>
              <a:ext cx="401" cy="385"/>
            </a:xfrm>
            <a:custGeom>
              <a:rect b="b" l="l" r="r" t="t"/>
              <a:pathLst>
                <a:path extrusionOk="0" h="1540" w="1602">
                  <a:moveTo>
                    <a:pt x="801" y="502"/>
                  </a:moveTo>
                  <a:lnTo>
                    <a:pt x="758" y="504"/>
                  </a:lnTo>
                  <a:lnTo>
                    <a:pt x="719" y="514"/>
                  </a:lnTo>
                  <a:lnTo>
                    <a:pt x="681" y="530"/>
                  </a:lnTo>
                  <a:lnTo>
                    <a:pt x="645" y="552"/>
                  </a:lnTo>
                  <a:lnTo>
                    <a:pt x="612" y="580"/>
                  </a:lnTo>
                  <a:lnTo>
                    <a:pt x="584" y="613"/>
                  </a:lnTo>
                  <a:lnTo>
                    <a:pt x="562" y="649"/>
                  </a:lnTo>
                  <a:lnTo>
                    <a:pt x="546" y="687"/>
                  </a:lnTo>
                  <a:lnTo>
                    <a:pt x="537" y="726"/>
                  </a:lnTo>
                  <a:lnTo>
                    <a:pt x="533" y="769"/>
                  </a:lnTo>
                  <a:lnTo>
                    <a:pt x="537" y="812"/>
                  </a:lnTo>
                  <a:lnTo>
                    <a:pt x="546" y="852"/>
                  </a:lnTo>
                  <a:lnTo>
                    <a:pt x="562" y="890"/>
                  </a:lnTo>
                  <a:lnTo>
                    <a:pt x="583" y="925"/>
                  </a:lnTo>
                  <a:lnTo>
                    <a:pt x="612" y="959"/>
                  </a:lnTo>
                  <a:lnTo>
                    <a:pt x="644" y="987"/>
                  </a:lnTo>
                  <a:lnTo>
                    <a:pt x="680" y="1009"/>
                  </a:lnTo>
                  <a:lnTo>
                    <a:pt x="718" y="1023"/>
                  </a:lnTo>
                  <a:lnTo>
                    <a:pt x="758" y="1033"/>
                  </a:lnTo>
                  <a:lnTo>
                    <a:pt x="801" y="1037"/>
                  </a:lnTo>
                  <a:lnTo>
                    <a:pt x="843" y="1033"/>
                  </a:lnTo>
                  <a:lnTo>
                    <a:pt x="884" y="1023"/>
                  </a:lnTo>
                  <a:lnTo>
                    <a:pt x="922" y="1009"/>
                  </a:lnTo>
                  <a:lnTo>
                    <a:pt x="957" y="987"/>
                  </a:lnTo>
                  <a:lnTo>
                    <a:pt x="990" y="959"/>
                  </a:lnTo>
                  <a:lnTo>
                    <a:pt x="1018" y="925"/>
                  </a:lnTo>
                  <a:lnTo>
                    <a:pt x="1039" y="890"/>
                  </a:lnTo>
                  <a:lnTo>
                    <a:pt x="1055" y="852"/>
                  </a:lnTo>
                  <a:lnTo>
                    <a:pt x="1065" y="812"/>
                  </a:lnTo>
                  <a:lnTo>
                    <a:pt x="1068" y="769"/>
                  </a:lnTo>
                  <a:lnTo>
                    <a:pt x="1065" y="726"/>
                  </a:lnTo>
                  <a:lnTo>
                    <a:pt x="1055" y="687"/>
                  </a:lnTo>
                  <a:lnTo>
                    <a:pt x="1039" y="649"/>
                  </a:lnTo>
                  <a:lnTo>
                    <a:pt x="1017" y="613"/>
                  </a:lnTo>
                  <a:lnTo>
                    <a:pt x="989" y="580"/>
                  </a:lnTo>
                  <a:lnTo>
                    <a:pt x="956" y="552"/>
                  </a:lnTo>
                  <a:lnTo>
                    <a:pt x="920" y="530"/>
                  </a:lnTo>
                  <a:lnTo>
                    <a:pt x="882" y="514"/>
                  </a:lnTo>
                  <a:lnTo>
                    <a:pt x="843" y="504"/>
                  </a:lnTo>
                  <a:lnTo>
                    <a:pt x="801" y="502"/>
                  </a:lnTo>
                  <a:close/>
                  <a:moveTo>
                    <a:pt x="534" y="0"/>
                  </a:moveTo>
                  <a:lnTo>
                    <a:pt x="542" y="2"/>
                  </a:lnTo>
                  <a:lnTo>
                    <a:pt x="551" y="11"/>
                  </a:lnTo>
                  <a:lnTo>
                    <a:pt x="566" y="24"/>
                  </a:lnTo>
                  <a:lnTo>
                    <a:pt x="584" y="43"/>
                  </a:lnTo>
                  <a:lnTo>
                    <a:pt x="605" y="67"/>
                  </a:lnTo>
                  <a:lnTo>
                    <a:pt x="630" y="96"/>
                  </a:lnTo>
                  <a:lnTo>
                    <a:pt x="659" y="133"/>
                  </a:lnTo>
                  <a:lnTo>
                    <a:pt x="685" y="166"/>
                  </a:lnTo>
                  <a:lnTo>
                    <a:pt x="707" y="194"/>
                  </a:lnTo>
                  <a:lnTo>
                    <a:pt x="725" y="218"/>
                  </a:lnTo>
                  <a:lnTo>
                    <a:pt x="738" y="237"/>
                  </a:lnTo>
                  <a:lnTo>
                    <a:pt x="764" y="236"/>
                  </a:lnTo>
                  <a:lnTo>
                    <a:pt x="785" y="234"/>
                  </a:lnTo>
                  <a:lnTo>
                    <a:pt x="801" y="234"/>
                  </a:lnTo>
                  <a:lnTo>
                    <a:pt x="816" y="234"/>
                  </a:lnTo>
                  <a:lnTo>
                    <a:pt x="837" y="236"/>
                  </a:lnTo>
                  <a:lnTo>
                    <a:pt x="863" y="237"/>
                  </a:lnTo>
                  <a:lnTo>
                    <a:pt x="904" y="181"/>
                  </a:lnTo>
                  <a:lnTo>
                    <a:pt x="945" y="130"/>
                  </a:lnTo>
                  <a:lnTo>
                    <a:pt x="984" y="82"/>
                  </a:lnTo>
                  <a:lnTo>
                    <a:pt x="1021" y="40"/>
                  </a:lnTo>
                  <a:lnTo>
                    <a:pt x="1055" y="3"/>
                  </a:lnTo>
                  <a:lnTo>
                    <a:pt x="1068" y="0"/>
                  </a:lnTo>
                  <a:lnTo>
                    <a:pt x="1072" y="1"/>
                  </a:lnTo>
                  <a:lnTo>
                    <a:pt x="1083" y="7"/>
                  </a:lnTo>
                  <a:lnTo>
                    <a:pt x="1100" y="16"/>
                  </a:lnTo>
                  <a:lnTo>
                    <a:pt x="1123" y="28"/>
                  </a:lnTo>
                  <a:lnTo>
                    <a:pt x="1151" y="45"/>
                  </a:lnTo>
                  <a:lnTo>
                    <a:pt x="1187" y="65"/>
                  </a:lnTo>
                  <a:lnTo>
                    <a:pt x="1227" y="88"/>
                  </a:lnTo>
                  <a:lnTo>
                    <a:pt x="1273" y="115"/>
                  </a:lnTo>
                  <a:lnTo>
                    <a:pt x="1326" y="145"/>
                  </a:lnTo>
                  <a:lnTo>
                    <a:pt x="1331" y="150"/>
                  </a:lnTo>
                  <a:lnTo>
                    <a:pt x="1333" y="155"/>
                  </a:lnTo>
                  <a:lnTo>
                    <a:pt x="1335" y="160"/>
                  </a:lnTo>
                  <a:lnTo>
                    <a:pt x="1333" y="176"/>
                  </a:lnTo>
                  <a:lnTo>
                    <a:pt x="1328" y="198"/>
                  </a:lnTo>
                  <a:lnTo>
                    <a:pt x="1320" y="225"/>
                  </a:lnTo>
                  <a:lnTo>
                    <a:pt x="1308" y="258"/>
                  </a:lnTo>
                  <a:lnTo>
                    <a:pt x="1293" y="297"/>
                  </a:lnTo>
                  <a:lnTo>
                    <a:pt x="1275" y="343"/>
                  </a:lnTo>
                  <a:lnTo>
                    <a:pt x="1253" y="393"/>
                  </a:lnTo>
                  <a:lnTo>
                    <a:pt x="1228" y="449"/>
                  </a:lnTo>
                  <a:lnTo>
                    <a:pt x="1251" y="482"/>
                  </a:lnTo>
                  <a:lnTo>
                    <a:pt x="1272" y="519"/>
                  </a:lnTo>
                  <a:lnTo>
                    <a:pt x="1291" y="558"/>
                  </a:lnTo>
                  <a:lnTo>
                    <a:pt x="1357" y="564"/>
                  </a:lnTo>
                  <a:lnTo>
                    <a:pt x="1414" y="572"/>
                  </a:lnTo>
                  <a:lnTo>
                    <a:pt x="1464" y="579"/>
                  </a:lnTo>
                  <a:lnTo>
                    <a:pt x="1506" y="586"/>
                  </a:lnTo>
                  <a:lnTo>
                    <a:pt x="1540" y="594"/>
                  </a:lnTo>
                  <a:lnTo>
                    <a:pt x="1567" y="601"/>
                  </a:lnTo>
                  <a:lnTo>
                    <a:pt x="1586" y="607"/>
                  </a:lnTo>
                  <a:lnTo>
                    <a:pt x="1597" y="614"/>
                  </a:lnTo>
                  <a:lnTo>
                    <a:pt x="1602" y="623"/>
                  </a:lnTo>
                  <a:lnTo>
                    <a:pt x="1602" y="916"/>
                  </a:lnTo>
                  <a:lnTo>
                    <a:pt x="1597" y="923"/>
                  </a:lnTo>
                  <a:lnTo>
                    <a:pt x="1586" y="930"/>
                  </a:lnTo>
                  <a:lnTo>
                    <a:pt x="1567" y="938"/>
                  </a:lnTo>
                  <a:lnTo>
                    <a:pt x="1540" y="944"/>
                  </a:lnTo>
                  <a:lnTo>
                    <a:pt x="1506" y="951"/>
                  </a:lnTo>
                  <a:lnTo>
                    <a:pt x="1464" y="959"/>
                  </a:lnTo>
                  <a:lnTo>
                    <a:pt x="1414" y="966"/>
                  </a:lnTo>
                  <a:lnTo>
                    <a:pt x="1357" y="973"/>
                  </a:lnTo>
                  <a:lnTo>
                    <a:pt x="1291" y="979"/>
                  </a:lnTo>
                  <a:lnTo>
                    <a:pt x="1262" y="1036"/>
                  </a:lnTo>
                  <a:lnTo>
                    <a:pt x="1228" y="1088"/>
                  </a:lnTo>
                  <a:lnTo>
                    <a:pt x="1253" y="1145"/>
                  </a:lnTo>
                  <a:lnTo>
                    <a:pt x="1275" y="1195"/>
                  </a:lnTo>
                  <a:lnTo>
                    <a:pt x="1293" y="1240"/>
                  </a:lnTo>
                  <a:lnTo>
                    <a:pt x="1308" y="1279"/>
                  </a:lnTo>
                  <a:lnTo>
                    <a:pt x="1320" y="1312"/>
                  </a:lnTo>
                  <a:lnTo>
                    <a:pt x="1328" y="1339"/>
                  </a:lnTo>
                  <a:lnTo>
                    <a:pt x="1333" y="1361"/>
                  </a:lnTo>
                  <a:lnTo>
                    <a:pt x="1335" y="1377"/>
                  </a:lnTo>
                  <a:lnTo>
                    <a:pt x="1333" y="1382"/>
                  </a:lnTo>
                  <a:lnTo>
                    <a:pt x="1331" y="1387"/>
                  </a:lnTo>
                  <a:lnTo>
                    <a:pt x="1326" y="1392"/>
                  </a:lnTo>
                  <a:lnTo>
                    <a:pt x="1278" y="1420"/>
                  </a:lnTo>
                  <a:lnTo>
                    <a:pt x="1234" y="1445"/>
                  </a:lnTo>
                  <a:lnTo>
                    <a:pt x="1196" y="1467"/>
                  </a:lnTo>
                  <a:lnTo>
                    <a:pt x="1162" y="1486"/>
                  </a:lnTo>
                  <a:lnTo>
                    <a:pt x="1134" y="1503"/>
                  </a:lnTo>
                  <a:lnTo>
                    <a:pt x="1111" y="1516"/>
                  </a:lnTo>
                  <a:lnTo>
                    <a:pt x="1093" y="1527"/>
                  </a:lnTo>
                  <a:lnTo>
                    <a:pt x="1079" y="1534"/>
                  </a:lnTo>
                  <a:lnTo>
                    <a:pt x="1071" y="1539"/>
                  </a:lnTo>
                  <a:lnTo>
                    <a:pt x="1068" y="1540"/>
                  </a:lnTo>
                  <a:lnTo>
                    <a:pt x="1061" y="1538"/>
                  </a:lnTo>
                  <a:lnTo>
                    <a:pt x="1050" y="1529"/>
                  </a:lnTo>
                  <a:lnTo>
                    <a:pt x="1035" y="1516"/>
                  </a:lnTo>
                  <a:lnTo>
                    <a:pt x="1018" y="1496"/>
                  </a:lnTo>
                  <a:lnTo>
                    <a:pt x="996" y="1472"/>
                  </a:lnTo>
                  <a:lnTo>
                    <a:pt x="972" y="1442"/>
                  </a:lnTo>
                  <a:lnTo>
                    <a:pt x="942" y="1404"/>
                  </a:lnTo>
                  <a:lnTo>
                    <a:pt x="917" y="1372"/>
                  </a:lnTo>
                  <a:lnTo>
                    <a:pt x="895" y="1343"/>
                  </a:lnTo>
                  <a:lnTo>
                    <a:pt x="876" y="1320"/>
                  </a:lnTo>
                  <a:lnTo>
                    <a:pt x="863" y="1300"/>
                  </a:lnTo>
                  <a:lnTo>
                    <a:pt x="837" y="1301"/>
                  </a:lnTo>
                  <a:lnTo>
                    <a:pt x="816" y="1304"/>
                  </a:lnTo>
                  <a:lnTo>
                    <a:pt x="801" y="1304"/>
                  </a:lnTo>
                  <a:lnTo>
                    <a:pt x="785" y="1304"/>
                  </a:lnTo>
                  <a:lnTo>
                    <a:pt x="764" y="1301"/>
                  </a:lnTo>
                  <a:lnTo>
                    <a:pt x="738" y="1300"/>
                  </a:lnTo>
                  <a:lnTo>
                    <a:pt x="725" y="1320"/>
                  </a:lnTo>
                  <a:lnTo>
                    <a:pt x="707" y="1343"/>
                  </a:lnTo>
                  <a:lnTo>
                    <a:pt x="685" y="1372"/>
                  </a:lnTo>
                  <a:lnTo>
                    <a:pt x="659" y="1404"/>
                  </a:lnTo>
                  <a:lnTo>
                    <a:pt x="630" y="1442"/>
                  </a:lnTo>
                  <a:lnTo>
                    <a:pt x="605" y="1472"/>
                  </a:lnTo>
                  <a:lnTo>
                    <a:pt x="584" y="1496"/>
                  </a:lnTo>
                  <a:lnTo>
                    <a:pt x="566" y="1516"/>
                  </a:lnTo>
                  <a:lnTo>
                    <a:pt x="551" y="1529"/>
                  </a:lnTo>
                  <a:lnTo>
                    <a:pt x="542" y="1538"/>
                  </a:lnTo>
                  <a:lnTo>
                    <a:pt x="534" y="1540"/>
                  </a:lnTo>
                  <a:lnTo>
                    <a:pt x="531" y="1539"/>
                  </a:lnTo>
                  <a:lnTo>
                    <a:pt x="522" y="1534"/>
                  </a:lnTo>
                  <a:lnTo>
                    <a:pt x="509" y="1527"/>
                  </a:lnTo>
                  <a:lnTo>
                    <a:pt x="490" y="1516"/>
                  </a:lnTo>
                  <a:lnTo>
                    <a:pt x="467" y="1503"/>
                  </a:lnTo>
                  <a:lnTo>
                    <a:pt x="439" y="1486"/>
                  </a:lnTo>
                  <a:lnTo>
                    <a:pt x="405" y="1467"/>
                  </a:lnTo>
                  <a:lnTo>
                    <a:pt x="367" y="1445"/>
                  </a:lnTo>
                  <a:lnTo>
                    <a:pt x="324" y="1420"/>
                  </a:lnTo>
                  <a:lnTo>
                    <a:pt x="275" y="1392"/>
                  </a:lnTo>
                  <a:lnTo>
                    <a:pt x="270" y="1387"/>
                  </a:lnTo>
                  <a:lnTo>
                    <a:pt x="268" y="1382"/>
                  </a:lnTo>
                  <a:lnTo>
                    <a:pt x="267" y="1377"/>
                  </a:lnTo>
                  <a:lnTo>
                    <a:pt x="268" y="1361"/>
                  </a:lnTo>
                  <a:lnTo>
                    <a:pt x="274" y="1339"/>
                  </a:lnTo>
                  <a:lnTo>
                    <a:pt x="281" y="1312"/>
                  </a:lnTo>
                  <a:lnTo>
                    <a:pt x="294" y="1279"/>
                  </a:lnTo>
                  <a:lnTo>
                    <a:pt x="308" y="1240"/>
                  </a:lnTo>
                  <a:lnTo>
                    <a:pt x="327" y="1195"/>
                  </a:lnTo>
                  <a:lnTo>
                    <a:pt x="349" y="1145"/>
                  </a:lnTo>
                  <a:lnTo>
                    <a:pt x="373" y="1088"/>
                  </a:lnTo>
                  <a:lnTo>
                    <a:pt x="339" y="1036"/>
                  </a:lnTo>
                  <a:lnTo>
                    <a:pt x="311" y="979"/>
                  </a:lnTo>
                  <a:lnTo>
                    <a:pt x="246" y="973"/>
                  </a:lnTo>
                  <a:lnTo>
                    <a:pt x="187" y="966"/>
                  </a:lnTo>
                  <a:lnTo>
                    <a:pt x="138" y="959"/>
                  </a:lnTo>
                  <a:lnTo>
                    <a:pt x="96" y="951"/>
                  </a:lnTo>
                  <a:lnTo>
                    <a:pt x="61" y="944"/>
                  </a:lnTo>
                  <a:lnTo>
                    <a:pt x="35" y="938"/>
                  </a:lnTo>
                  <a:lnTo>
                    <a:pt x="15" y="930"/>
                  </a:lnTo>
                  <a:lnTo>
                    <a:pt x="4" y="923"/>
                  </a:lnTo>
                  <a:lnTo>
                    <a:pt x="0" y="916"/>
                  </a:lnTo>
                  <a:lnTo>
                    <a:pt x="0" y="623"/>
                  </a:lnTo>
                  <a:lnTo>
                    <a:pt x="4" y="614"/>
                  </a:lnTo>
                  <a:lnTo>
                    <a:pt x="15" y="607"/>
                  </a:lnTo>
                  <a:lnTo>
                    <a:pt x="35" y="601"/>
                  </a:lnTo>
                  <a:lnTo>
                    <a:pt x="61" y="594"/>
                  </a:lnTo>
                  <a:lnTo>
                    <a:pt x="96" y="586"/>
                  </a:lnTo>
                  <a:lnTo>
                    <a:pt x="138" y="579"/>
                  </a:lnTo>
                  <a:lnTo>
                    <a:pt x="187" y="572"/>
                  </a:lnTo>
                  <a:lnTo>
                    <a:pt x="246" y="564"/>
                  </a:lnTo>
                  <a:lnTo>
                    <a:pt x="311" y="558"/>
                  </a:lnTo>
                  <a:lnTo>
                    <a:pt x="329" y="519"/>
                  </a:lnTo>
                  <a:lnTo>
                    <a:pt x="351" y="482"/>
                  </a:lnTo>
                  <a:lnTo>
                    <a:pt x="373" y="449"/>
                  </a:lnTo>
                  <a:lnTo>
                    <a:pt x="349" y="393"/>
                  </a:lnTo>
                  <a:lnTo>
                    <a:pt x="327" y="343"/>
                  </a:lnTo>
                  <a:lnTo>
                    <a:pt x="308" y="297"/>
                  </a:lnTo>
                  <a:lnTo>
                    <a:pt x="294" y="258"/>
                  </a:lnTo>
                  <a:lnTo>
                    <a:pt x="281" y="225"/>
                  </a:lnTo>
                  <a:lnTo>
                    <a:pt x="274" y="198"/>
                  </a:lnTo>
                  <a:lnTo>
                    <a:pt x="268" y="176"/>
                  </a:lnTo>
                  <a:lnTo>
                    <a:pt x="267" y="160"/>
                  </a:lnTo>
                  <a:lnTo>
                    <a:pt x="268" y="155"/>
                  </a:lnTo>
                  <a:lnTo>
                    <a:pt x="270" y="150"/>
                  </a:lnTo>
                  <a:lnTo>
                    <a:pt x="275" y="145"/>
                  </a:lnTo>
                  <a:lnTo>
                    <a:pt x="280" y="143"/>
                  </a:lnTo>
                  <a:lnTo>
                    <a:pt x="291" y="137"/>
                  </a:lnTo>
                  <a:lnTo>
                    <a:pt x="306" y="128"/>
                  </a:lnTo>
                  <a:lnTo>
                    <a:pt x="324" y="117"/>
                  </a:lnTo>
                  <a:lnTo>
                    <a:pt x="349" y="104"/>
                  </a:lnTo>
                  <a:lnTo>
                    <a:pt x="411" y="67"/>
                  </a:lnTo>
                  <a:lnTo>
                    <a:pt x="471" y="33"/>
                  </a:lnTo>
                  <a:lnTo>
                    <a:pt x="493" y="21"/>
                  </a:lnTo>
                  <a:lnTo>
                    <a:pt x="510" y="12"/>
                  </a:lnTo>
                  <a:lnTo>
                    <a:pt x="522" y="5"/>
                  </a:lnTo>
                  <a:lnTo>
                    <a:pt x="529" y="1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  <a:reflection blurRad="0" dir="5400000" dist="95250" endA="0" endPos="25000" fadeDir="5400012" kx="0" rotWithShape="0" algn="bl" stA="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513" y="448"/>
              <a:ext cx="401" cy="385"/>
            </a:xfrm>
            <a:custGeom>
              <a:rect b="b" l="l" r="r" t="t"/>
              <a:pathLst>
                <a:path extrusionOk="0" h="1541" w="1602">
                  <a:moveTo>
                    <a:pt x="801" y="501"/>
                  </a:moveTo>
                  <a:lnTo>
                    <a:pt x="758" y="505"/>
                  </a:lnTo>
                  <a:lnTo>
                    <a:pt x="719" y="515"/>
                  </a:lnTo>
                  <a:lnTo>
                    <a:pt x="681" y="531"/>
                  </a:lnTo>
                  <a:lnTo>
                    <a:pt x="645" y="553"/>
                  </a:lnTo>
                  <a:lnTo>
                    <a:pt x="612" y="581"/>
                  </a:lnTo>
                  <a:lnTo>
                    <a:pt x="584" y="614"/>
                  </a:lnTo>
                  <a:lnTo>
                    <a:pt x="562" y="649"/>
                  </a:lnTo>
                  <a:lnTo>
                    <a:pt x="546" y="687"/>
                  </a:lnTo>
                  <a:lnTo>
                    <a:pt x="537" y="726"/>
                  </a:lnTo>
                  <a:lnTo>
                    <a:pt x="533" y="769"/>
                  </a:lnTo>
                  <a:lnTo>
                    <a:pt x="537" y="812"/>
                  </a:lnTo>
                  <a:lnTo>
                    <a:pt x="546" y="853"/>
                  </a:lnTo>
                  <a:lnTo>
                    <a:pt x="562" y="891"/>
                  </a:lnTo>
                  <a:lnTo>
                    <a:pt x="583" y="926"/>
                  </a:lnTo>
                  <a:lnTo>
                    <a:pt x="612" y="958"/>
                  </a:lnTo>
                  <a:lnTo>
                    <a:pt x="644" y="986"/>
                  </a:lnTo>
                  <a:lnTo>
                    <a:pt x="680" y="1008"/>
                  </a:lnTo>
                  <a:lnTo>
                    <a:pt x="718" y="1024"/>
                  </a:lnTo>
                  <a:lnTo>
                    <a:pt x="758" y="1034"/>
                  </a:lnTo>
                  <a:lnTo>
                    <a:pt x="801" y="1036"/>
                  </a:lnTo>
                  <a:lnTo>
                    <a:pt x="843" y="1034"/>
                  </a:lnTo>
                  <a:lnTo>
                    <a:pt x="884" y="1024"/>
                  </a:lnTo>
                  <a:lnTo>
                    <a:pt x="922" y="1008"/>
                  </a:lnTo>
                  <a:lnTo>
                    <a:pt x="957" y="986"/>
                  </a:lnTo>
                  <a:lnTo>
                    <a:pt x="990" y="958"/>
                  </a:lnTo>
                  <a:lnTo>
                    <a:pt x="1018" y="926"/>
                  </a:lnTo>
                  <a:lnTo>
                    <a:pt x="1039" y="891"/>
                  </a:lnTo>
                  <a:lnTo>
                    <a:pt x="1055" y="853"/>
                  </a:lnTo>
                  <a:lnTo>
                    <a:pt x="1065" y="812"/>
                  </a:lnTo>
                  <a:lnTo>
                    <a:pt x="1068" y="769"/>
                  </a:lnTo>
                  <a:lnTo>
                    <a:pt x="1065" y="726"/>
                  </a:lnTo>
                  <a:lnTo>
                    <a:pt x="1055" y="687"/>
                  </a:lnTo>
                  <a:lnTo>
                    <a:pt x="1039" y="649"/>
                  </a:lnTo>
                  <a:lnTo>
                    <a:pt x="1017" y="614"/>
                  </a:lnTo>
                  <a:lnTo>
                    <a:pt x="989" y="581"/>
                  </a:lnTo>
                  <a:lnTo>
                    <a:pt x="956" y="553"/>
                  </a:lnTo>
                  <a:lnTo>
                    <a:pt x="920" y="531"/>
                  </a:lnTo>
                  <a:lnTo>
                    <a:pt x="882" y="515"/>
                  </a:lnTo>
                  <a:lnTo>
                    <a:pt x="843" y="505"/>
                  </a:lnTo>
                  <a:lnTo>
                    <a:pt x="801" y="501"/>
                  </a:lnTo>
                  <a:close/>
                  <a:moveTo>
                    <a:pt x="534" y="0"/>
                  </a:moveTo>
                  <a:lnTo>
                    <a:pt x="542" y="3"/>
                  </a:lnTo>
                  <a:lnTo>
                    <a:pt x="551" y="11"/>
                  </a:lnTo>
                  <a:lnTo>
                    <a:pt x="566" y="25"/>
                  </a:lnTo>
                  <a:lnTo>
                    <a:pt x="584" y="43"/>
                  </a:lnTo>
                  <a:lnTo>
                    <a:pt x="605" y="68"/>
                  </a:lnTo>
                  <a:lnTo>
                    <a:pt x="630" y="97"/>
                  </a:lnTo>
                  <a:lnTo>
                    <a:pt x="659" y="134"/>
                  </a:lnTo>
                  <a:lnTo>
                    <a:pt x="685" y="167"/>
                  </a:lnTo>
                  <a:lnTo>
                    <a:pt x="707" y="195"/>
                  </a:lnTo>
                  <a:lnTo>
                    <a:pt x="725" y="218"/>
                  </a:lnTo>
                  <a:lnTo>
                    <a:pt x="738" y="238"/>
                  </a:lnTo>
                  <a:lnTo>
                    <a:pt x="764" y="235"/>
                  </a:lnTo>
                  <a:lnTo>
                    <a:pt x="785" y="234"/>
                  </a:lnTo>
                  <a:lnTo>
                    <a:pt x="801" y="234"/>
                  </a:lnTo>
                  <a:lnTo>
                    <a:pt x="816" y="234"/>
                  </a:lnTo>
                  <a:lnTo>
                    <a:pt x="837" y="235"/>
                  </a:lnTo>
                  <a:lnTo>
                    <a:pt x="863" y="238"/>
                  </a:lnTo>
                  <a:lnTo>
                    <a:pt x="904" y="182"/>
                  </a:lnTo>
                  <a:lnTo>
                    <a:pt x="945" y="130"/>
                  </a:lnTo>
                  <a:lnTo>
                    <a:pt x="984" y="82"/>
                  </a:lnTo>
                  <a:lnTo>
                    <a:pt x="1021" y="41"/>
                  </a:lnTo>
                  <a:lnTo>
                    <a:pt x="1055" y="4"/>
                  </a:lnTo>
                  <a:lnTo>
                    <a:pt x="1068" y="0"/>
                  </a:lnTo>
                  <a:lnTo>
                    <a:pt x="1072" y="2"/>
                  </a:lnTo>
                  <a:lnTo>
                    <a:pt x="1083" y="8"/>
                  </a:lnTo>
                  <a:lnTo>
                    <a:pt x="1100" y="16"/>
                  </a:lnTo>
                  <a:lnTo>
                    <a:pt x="1123" y="29"/>
                  </a:lnTo>
                  <a:lnTo>
                    <a:pt x="1151" y="46"/>
                  </a:lnTo>
                  <a:lnTo>
                    <a:pt x="1187" y="65"/>
                  </a:lnTo>
                  <a:lnTo>
                    <a:pt x="1227" y="89"/>
                  </a:lnTo>
                  <a:lnTo>
                    <a:pt x="1273" y="115"/>
                  </a:lnTo>
                  <a:lnTo>
                    <a:pt x="1326" y="146"/>
                  </a:lnTo>
                  <a:lnTo>
                    <a:pt x="1331" y="151"/>
                  </a:lnTo>
                  <a:lnTo>
                    <a:pt x="1333" y="156"/>
                  </a:lnTo>
                  <a:lnTo>
                    <a:pt x="1335" y="161"/>
                  </a:lnTo>
                  <a:lnTo>
                    <a:pt x="1333" y="177"/>
                  </a:lnTo>
                  <a:lnTo>
                    <a:pt x="1328" y="199"/>
                  </a:lnTo>
                  <a:lnTo>
                    <a:pt x="1320" y="226"/>
                  </a:lnTo>
                  <a:lnTo>
                    <a:pt x="1308" y="259"/>
                  </a:lnTo>
                  <a:lnTo>
                    <a:pt x="1293" y="298"/>
                  </a:lnTo>
                  <a:lnTo>
                    <a:pt x="1275" y="343"/>
                  </a:lnTo>
                  <a:lnTo>
                    <a:pt x="1253" y="393"/>
                  </a:lnTo>
                  <a:lnTo>
                    <a:pt x="1228" y="450"/>
                  </a:lnTo>
                  <a:lnTo>
                    <a:pt x="1251" y="483"/>
                  </a:lnTo>
                  <a:lnTo>
                    <a:pt x="1272" y="520"/>
                  </a:lnTo>
                  <a:lnTo>
                    <a:pt x="1291" y="559"/>
                  </a:lnTo>
                  <a:lnTo>
                    <a:pt x="1357" y="565"/>
                  </a:lnTo>
                  <a:lnTo>
                    <a:pt x="1414" y="572"/>
                  </a:lnTo>
                  <a:lnTo>
                    <a:pt x="1464" y="580"/>
                  </a:lnTo>
                  <a:lnTo>
                    <a:pt x="1506" y="587"/>
                  </a:lnTo>
                  <a:lnTo>
                    <a:pt x="1540" y="594"/>
                  </a:lnTo>
                  <a:lnTo>
                    <a:pt x="1567" y="600"/>
                  </a:lnTo>
                  <a:lnTo>
                    <a:pt x="1586" y="608"/>
                  </a:lnTo>
                  <a:lnTo>
                    <a:pt x="1597" y="615"/>
                  </a:lnTo>
                  <a:lnTo>
                    <a:pt x="1602" y="622"/>
                  </a:lnTo>
                  <a:lnTo>
                    <a:pt x="1602" y="915"/>
                  </a:lnTo>
                  <a:lnTo>
                    <a:pt x="1597" y="922"/>
                  </a:lnTo>
                  <a:lnTo>
                    <a:pt x="1586" y="930"/>
                  </a:lnTo>
                  <a:lnTo>
                    <a:pt x="1567" y="937"/>
                  </a:lnTo>
                  <a:lnTo>
                    <a:pt x="1540" y="944"/>
                  </a:lnTo>
                  <a:lnTo>
                    <a:pt x="1506" y="952"/>
                  </a:lnTo>
                  <a:lnTo>
                    <a:pt x="1464" y="959"/>
                  </a:lnTo>
                  <a:lnTo>
                    <a:pt x="1414" y="966"/>
                  </a:lnTo>
                  <a:lnTo>
                    <a:pt x="1357" y="974"/>
                  </a:lnTo>
                  <a:lnTo>
                    <a:pt x="1291" y="980"/>
                  </a:lnTo>
                  <a:lnTo>
                    <a:pt x="1262" y="1036"/>
                  </a:lnTo>
                  <a:lnTo>
                    <a:pt x="1228" y="1089"/>
                  </a:lnTo>
                  <a:lnTo>
                    <a:pt x="1253" y="1145"/>
                  </a:lnTo>
                  <a:lnTo>
                    <a:pt x="1275" y="1195"/>
                  </a:lnTo>
                  <a:lnTo>
                    <a:pt x="1293" y="1241"/>
                  </a:lnTo>
                  <a:lnTo>
                    <a:pt x="1308" y="1280"/>
                  </a:lnTo>
                  <a:lnTo>
                    <a:pt x="1320" y="1313"/>
                  </a:lnTo>
                  <a:lnTo>
                    <a:pt x="1328" y="1340"/>
                  </a:lnTo>
                  <a:lnTo>
                    <a:pt x="1333" y="1362"/>
                  </a:lnTo>
                  <a:lnTo>
                    <a:pt x="1335" y="1378"/>
                  </a:lnTo>
                  <a:lnTo>
                    <a:pt x="1333" y="1383"/>
                  </a:lnTo>
                  <a:lnTo>
                    <a:pt x="1331" y="1388"/>
                  </a:lnTo>
                  <a:lnTo>
                    <a:pt x="1326" y="1393"/>
                  </a:lnTo>
                  <a:lnTo>
                    <a:pt x="1278" y="1421"/>
                  </a:lnTo>
                  <a:lnTo>
                    <a:pt x="1234" y="1445"/>
                  </a:lnTo>
                  <a:lnTo>
                    <a:pt x="1196" y="1467"/>
                  </a:lnTo>
                  <a:lnTo>
                    <a:pt x="1162" y="1487"/>
                  </a:lnTo>
                  <a:lnTo>
                    <a:pt x="1134" y="1504"/>
                  </a:lnTo>
                  <a:lnTo>
                    <a:pt x="1111" y="1516"/>
                  </a:lnTo>
                  <a:lnTo>
                    <a:pt x="1093" y="1527"/>
                  </a:lnTo>
                  <a:lnTo>
                    <a:pt x="1079" y="1535"/>
                  </a:lnTo>
                  <a:lnTo>
                    <a:pt x="1071" y="1540"/>
                  </a:lnTo>
                  <a:lnTo>
                    <a:pt x="1068" y="1541"/>
                  </a:lnTo>
                  <a:lnTo>
                    <a:pt x="1061" y="1538"/>
                  </a:lnTo>
                  <a:lnTo>
                    <a:pt x="1050" y="1530"/>
                  </a:lnTo>
                  <a:lnTo>
                    <a:pt x="1035" y="1516"/>
                  </a:lnTo>
                  <a:lnTo>
                    <a:pt x="1018" y="1497"/>
                  </a:lnTo>
                  <a:lnTo>
                    <a:pt x="996" y="1472"/>
                  </a:lnTo>
                  <a:lnTo>
                    <a:pt x="972" y="1443"/>
                  </a:lnTo>
                  <a:lnTo>
                    <a:pt x="942" y="1405"/>
                  </a:lnTo>
                  <a:lnTo>
                    <a:pt x="917" y="1373"/>
                  </a:lnTo>
                  <a:lnTo>
                    <a:pt x="895" y="1344"/>
                  </a:lnTo>
                  <a:lnTo>
                    <a:pt x="876" y="1320"/>
                  </a:lnTo>
                  <a:lnTo>
                    <a:pt x="863" y="1301"/>
                  </a:lnTo>
                  <a:lnTo>
                    <a:pt x="837" y="1302"/>
                  </a:lnTo>
                  <a:lnTo>
                    <a:pt x="816" y="1304"/>
                  </a:lnTo>
                  <a:lnTo>
                    <a:pt x="801" y="1304"/>
                  </a:lnTo>
                  <a:lnTo>
                    <a:pt x="785" y="1304"/>
                  </a:lnTo>
                  <a:lnTo>
                    <a:pt x="764" y="1302"/>
                  </a:lnTo>
                  <a:lnTo>
                    <a:pt x="738" y="1301"/>
                  </a:lnTo>
                  <a:lnTo>
                    <a:pt x="725" y="1320"/>
                  </a:lnTo>
                  <a:lnTo>
                    <a:pt x="707" y="1344"/>
                  </a:lnTo>
                  <a:lnTo>
                    <a:pt x="685" y="1373"/>
                  </a:lnTo>
                  <a:lnTo>
                    <a:pt x="659" y="1405"/>
                  </a:lnTo>
                  <a:lnTo>
                    <a:pt x="630" y="1443"/>
                  </a:lnTo>
                  <a:lnTo>
                    <a:pt x="605" y="1472"/>
                  </a:lnTo>
                  <a:lnTo>
                    <a:pt x="584" y="1497"/>
                  </a:lnTo>
                  <a:lnTo>
                    <a:pt x="566" y="1516"/>
                  </a:lnTo>
                  <a:lnTo>
                    <a:pt x="551" y="1530"/>
                  </a:lnTo>
                  <a:lnTo>
                    <a:pt x="542" y="1538"/>
                  </a:lnTo>
                  <a:lnTo>
                    <a:pt x="534" y="1541"/>
                  </a:lnTo>
                  <a:lnTo>
                    <a:pt x="531" y="1540"/>
                  </a:lnTo>
                  <a:lnTo>
                    <a:pt x="522" y="1535"/>
                  </a:lnTo>
                  <a:lnTo>
                    <a:pt x="509" y="1527"/>
                  </a:lnTo>
                  <a:lnTo>
                    <a:pt x="490" y="1516"/>
                  </a:lnTo>
                  <a:lnTo>
                    <a:pt x="467" y="1504"/>
                  </a:lnTo>
                  <a:lnTo>
                    <a:pt x="439" y="1487"/>
                  </a:lnTo>
                  <a:lnTo>
                    <a:pt x="405" y="1467"/>
                  </a:lnTo>
                  <a:lnTo>
                    <a:pt x="367" y="1445"/>
                  </a:lnTo>
                  <a:lnTo>
                    <a:pt x="324" y="1421"/>
                  </a:lnTo>
                  <a:lnTo>
                    <a:pt x="275" y="1393"/>
                  </a:lnTo>
                  <a:lnTo>
                    <a:pt x="270" y="1388"/>
                  </a:lnTo>
                  <a:lnTo>
                    <a:pt x="268" y="1383"/>
                  </a:lnTo>
                  <a:lnTo>
                    <a:pt x="267" y="1378"/>
                  </a:lnTo>
                  <a:lnTo>
                    <a:pt x="268" y="1362"/>
                  </a:lnTo>
                  <a:lnTo>
                    <a:pt x="274" y="1340"/>
                  </a:lnTo>
                  <a:lnTo>
                    <a:pt x="281" y="1313"/>
                  </a:lnTo>
                  <a:lnTo>
                    <a:pt x="294" y="1280"/>
                  </a:lnTo>
                  <a:lnTo>
                    <a:pt x="308" y="1241"/>
                  </a:lnTo>
                  <a:lnTo>
                    <a:pt x="327" y="1195"/>
                  </a:lnTo>
                  <a:lnTo>
                    <a:pt x="349" y="1145"/>
                  </a:lnTo>
                  <a:lnTo>
                    <a:pt x="373" y="1089"/>
                  </a:lnTo>
                  <a:lnTo>
                    <a:pt x="339" y="1036"/>
                  </a:lnTo>
                  <a:lnTo>
                    <a:pt x="311" y="980"/>
                  </a:lnTo>
                  <a:lnTo>
                    <a:pt x="246" y="974"/>
                  </a:lnTo>
                  <a:lnTo>
                    <a:pt x="187" y="966"/>
                  </a:lnTo>
                  <a:lnTo>
                    <a:pt x="138" y="959"/>
                  </a:lnTo>
                  <a:lnTo>
                    <a:pt x="96" y="952"/>
                  </a:lnTo>
                  <a:lnTo>
                    <a:pt x="61" y="944"/>
                  </a:lnTo>
                  <a:lnTo>
                    <a:pt x="35" y="937"/>
                  </a:lnTo>
                  <a:lnTo>
                    <a:pt x="15" y="930"/>
                  </a:lnTo>
                  <a:lnTo>
                    <a:pt x="4" y="922"/>
                  </a:lnTo>
                  <a:lnTo>
                    <a:pt x="0" y="915"/>
                  </a:lnTo>
                  <a:lnTo>
                    <a:pt x="0" y="622"/>
                  </a:lnTo>
                  <a:lnTo>
                    <a:pt x="4" y="615"/>
                  </a:lnTo>
                  <a:lnTo>
                    <a:pt x="15" y="608"/>
                  </a:lnTo>
                  <a:lnTo>
                    <a:pt x="35" y="600"/>
                  </a:lnTo>
                  <a:lnTo>
                    <a:pt x="61" y="594"/>
                  </a:lnTo>
                  <a:lnTo>
                    <a:pt x="96" y="587"/>
                  </a:lnTo>
                  <a:lnTo>
                    <a:pt x="138" y="580"/>
                  </a:lnTo>
                  <a:lnTo>
                    <a:pt x="187" y="572"/>
                  </a:lnTo>
                  <a:lnTo>
                    <a:pt x="246" y="565"/>
                  </a:lnTo>
                  <a:lnTo>
                    <a:pt x="311" y="559"/>
                  </a:lnTo>
                  <a:lnTo>
                    <a:pt x="329" y="520"/>
                  </a:lnTo>
                  <a:lnTo>
                    <a:pt x="351" y="483"/>
                  </a:lnTo>
                  <a:lnTo>
                    <a:pt x="373" y="450"/>
                  </a:lnTo>
                  <a:lnTo>
                    <a:pt x="349" y="393"/>
                  </a:lnTo>
                  <a:lnTo>
                    <a:pt x="327" y="343"/>
                  </a:lnTo>
                  <a:lnTo>
                    <a:pt x="308" y="298"/>
                  </a:lnTo>
                  <a:lnTo>
                    <a:pt x="294" y="259"/>
                  </a:lnTo>
                  <a:lnTo>
                    <a:pt x="281" y="226"/>
                  </a:lnTo>
                  <a:lnTo>
                    <a:pt x="274" y="199"/>
                  </a:lnTo>
                  <a:lnTo>
                    <a:pt x="268" y="177"/>
                  </a:lnTo>
                  <a:lnTo>
                    <a:pt x="267" y="161"/>
                  </a:lnTo>
                  <a:lnTo>
                    <a:pt x="268" y="156"/>
                  </a:lnTo>
                  <a:lnTo>
                    <a:pt x="270" y="151"/>
                  </a:lnTo>
                  <a:lnTo>
                    <a:pt x="275" y="146"/>
                  </a:lnTo>
                  <a:lnTo>
                    <a:pt x="280" y="144"/>
                  </a:lnTo>
                  <a:lnTo>
                    <a:pt x="291" y="137"/>
                  </a:lnTo>
                  <a:lnTo>
                    <a:pt x="306" y="129"/>
                  </a:lnTo>
                  <a:lnTo>
                    <a:pt x="324" y="118"/>
                  </a:lnTo>
                  <a:lnTo>
                    <a:pt x="349" y="104"/>
                  </a:lnTo>
                  <a:lnTo>
                    <a:pt x="411" y="68"/>
                  </a:lnTo>
                  <a:lnTo>
                    <a:pt x="471" y="33"/>
                  </a:lnTo>
                  <a:lnTo>
                    <a:pt x="493" y="21"/>
                  </a:lnTo>
                  <a:lnTo>
                    <a:pt x="510" y="13"/>
                  </a:lnTo>
                  <a:lnTo>
                    <a:pt x="522" y="5"/>
                  </a:lnTo>
                  <a:lnTo>
                    <a:pt x="529" y="2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  <a:reflection blurRad="0" dir="5400000" dist="95250" endA="0" endPos="25000" fadeDir="5400012" kx="0" rotWithShape="0" algn="bl" stA="0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descr="C:\Users\Rahul\AppData\Local\Microsoft\Windows\INetCache\IE\WUL4X5NY\1200px-Plane_font_awesome.svg[1].png" id="793" name="Google Shape;7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008" y="2294840"/>
            <a:ext cx="931915" cy="970636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"/>
          <p:cNvSpPr/>
          <p:nvPr/>
        </p:nvSpPr>
        <p:spPr>
          <a:xfrm>
            <a:off x="10276331" y="2270124"/>
            <a:ext cx="931840" cy="970558"/>
          </a:xfrm>
          <a:prstGeom prst="mathPlus">
            <a:avLst>
              <a:gd fmla="val 23520" name="adj1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95" name="Google Shape;79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734" y="2419274"/>
            <a:ext cx="1042424" cy="68246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7"/>
          <p:cNvSpPr txBox="1"/>
          <p:nvPr/>
        </p:nvSpPr>
        <p:spPr>
          <a:xfrm>
            <a:off x="90966" y="1280315"/>
            <a:ext cx="1845900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b="1" lang="en-IN" sz="18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Possible Replacement Percentage of Parts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7" name="Google Shape;797;p7"/>
          <p:cNvSpPr txBox="1"/>
          <p:nvPr/>
        </p:nvSpPr>
        <p:spPr>
          <a:xfrm>
            <a:off x="90581" y="2626250"/>
            <a:ext cx="1207675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b="1" lang="en-IN" sz="18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Sector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8" name="Google Shape;798;p7"/>
          <p:cNvSpPr txBox="1"/>
          <p:nvPr/>
        </p:nvSpPr>
        <p:spPr>
          <a:xfrm>
            <a:off x="83759" y="3340889"/>
            <a:ext cx="1845900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b="1" lang="en-IN" sz="1800">
                <a:solidFill>
                  <a:schemeClr val="dk1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Environmental Impact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9" name="Google Shape;799;p7"/>
          <p:cNvSpPr txBox="1"/>
          <p:nvPr/>
        </p:nvSpPr>
        <p:spPr>
          <a:xfrm>
            <a:off x="2013340" y="3369015"/>
            <a:ext cx="2415991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50 Tons of CO2 reduction per vehicle 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0" name="Google Shape;800;p7"/>
          <p:cNvSpPr txBox="1"/>
          <p:nvPr/>
        </p:nvSpPr>
        <p:spPr>
          <a:xfrm>
            <a:off x="9568102" y="3369233"/>
            <a:ext cx="2455906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Customize Equipment According to Need 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1" name="Google Shape;801;p7"/>
          <p:cNvSpPr txBox="1"/>
          <p:nvPr/>
        </p:nvSpPr>
        <p:spPr>
          <a:xfrm>
            <a:off x="4591415" y="3369233"/>
            <a:ext cx="2348185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1400 Tons of CO2 reduction per aircraft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2" name="Google Shape;802;p7"/>
          <p:cNvSpPr txBox="1"/>
          <p:nvPr/>
        </p:nvSpPr>
        <p:spPr>
          <a:xfrm>
            <a:off x="6934261" y="3331655"/>
            <a:ext cx="2659013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Low Cost, Recyclable,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</a:pPr>
            <a:r>
              <a:rPr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Customize Equipment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803" name="Google Shape;803;p7"/>
          <p:cNvCxnSpPr/>
          <p:nvPr/>
        </p:nvCxnSpPr>
        <p:spPr>
          <a:xfrm>
            <a:off x="83464" y="2610785"/>
            <a:ext cx="1355162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4" name="Google Shape;804;p7"/>
          <p:cNvCxnSpPr/>
          <p:nvPr/>
        </p:nvCxnSpPr>
        <p:spPr>
          <a:xfrm>
            <a:off x="90667" y="3313315"/>
            <a:ext cx="134795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5" name="Google Shape;805;p7"/>
          <p:cNvCxnSpPr/>
          <p:nvPr/>
        </p:nvCxnSpPr>
        <p:spPr>
          <a:xfrm>
            <a:off x="83460" y="4153235"/>
            <a:ext cx="134795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6" name="Google Shape;806;p7"/>
          <p:cNvSpPr txBox="1"/>
          <p:nvPr/>
        </p:nvSpPr>
        <p:spPr>
          <a:xfrm>
            <a:off x="82650" y="101676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Medium"/>
              <a:buNone/>
            </a:pPr>
            <a:r>
              <a:rPr lang="en-IN" sz="32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Market Potential</a:t>
            </a:r>
            <a:endParaRPr sz="3200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07" name="Google Shape;807;p7"/>
          <p:cNvSpPr/>
          <p:nvPr/>
        </p:nvSpPr>
        <p:spPr>
          <a:xfrm>
            <a:off x="89856" y="940589"/>
            <a:ext cx="11997605" cy="5061432"/>
          </a:xfrm>
          <a:prstGeom prst="rect">
            <a:avLst/>
          </a:prstGeom>
          <a:noFill/>
          <a:ln cap="flat" cmpd="sng" w="57150">
            <a:solidFill>
              <a:srgbClr val="8BF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8" name="Google Shape;808;p7"/>
          <p:cNvSpPr/>
          <p:nvPr/>
        </p:nvSpPr>
        <p:spPr>
          <a:xfrm>
            <a:off x="3785300" y="725306"/>
            <a:ext cx="5009564" cy="414277"/>
          </a:xfrm>
          <a:prstGeom prst="roundRect">
            <a:avLst>
              <a:gd fmla="val 16667" name="adj"/>
            </a:avLst>
          </a:prstGeom>
          <a:solidFill>
            <a:srgbClr val="8BF3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Obtainable Market of India </a:t>
            </a:r>
            <a:r>
              <a:rPr lang="en-IN" sz="18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362 Cr. INR</a:t>
            </a:r>
            <a:endParaRPr sz="18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descr="C:\Users\Rahul\AppData\Local\Microsoft\Windows\INetCache\IE\TND2M7A1\Growth-Chart[1].png" id="809" name="Google Shape;80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835" y="3997788"/>
            <a:ext cx="1887167" cy="215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"/>
          <p:cNvPicPr preferRelativeResize="0"/>
          <p:nvPr/>
        </p:nvPicPr>
        <p:blipFill rotWithShape="1">
          <a:blip r:embed="rId6">
            <a:alphaModFix/>
          </a:blip>
          <a:srcRect b="24640" l="9751" r="16145" t="17454"/>
          <a:stretch/>
        </p:blipFill>
        <p:spPr>
          <a:xfrm>
            <a:off x="4391900" y="4130812"/>
            <a:ext cx="2161466" cy="1824174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"/>
          <p:cNvSpPr txBox="1"/>
          <p:nvPr/>
        </p:nvSpPr>
        <p:spPr>
          <a:xfrm>
            <a:off x="2748365" y="4729141"/>
            <a:ext cx="18213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Self Sustaining Rapid Growth</a:t>
            </a:r>
            <a:endParaRPr/>
          </a:p>
        </p:txBody>
      </p:sp>
      <p:sp>
        <p:nvSpPr>
          <p:cNvPr id="812" name="Google Shape;812;p7"/>
          <p:cNvSpPr txBox="1"/>
          <p:nvPr/>
        </p:nvSpPr>
        <p:spPr>
          <a:xfrm>
            <a:off x="6826329" y="4731201"/>
            <a:ext cx="14613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World Wide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Transport</a:t>
            </a:r>
            <a:endParaRPr/>
          </a:p>
        </p:txBody>
      </p:sp>
      <p:sp>
        <p:nvSpPr>
          <p:cNvPr id="813" name="Google Shape;813;p7"/>
          <p:cNvSpPr/>
          <p:nvPr/>
        </p:nvSpPr>
        <p:spPr>
          <a:xfrm>
            <a:off x="2457920" y="4811203"/>
            <a:ext cx="258940" cy="38072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14" name="Google Shape;814;p7"/>
          <p:cNvSpPr/>
          <p:nvPr/>
        </p:nvSpPr>
        <p:spPr>
          <a:xfrm>
            <a:off x="6598122" y="4833113"/>
            <a:ext cx="222433" cy="38072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15" name="Google Shape;815;p7"/>
          <p:cNvPicPr preferRelativeResize="0"/>
          <p:nvPr/>
        </p:nvPicPr>
        <p:blipFill rotWithShape="1">
          <a:blip r:embed="rId7">
            <a:alphaModFix/>
          </a:blip>
          <a:srcRect b="22834" l="22691" r="22326" t="26123"/>
          <a:stretch/>
        </p:blipFill>
        <p:spPr>
          <a:xfrm>
            <a:off x="10610514" y="4247369"/>
            <a:ext cx="1403824" cy="65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33924" y="5140773"/>
            <a:ext cx="1590084" cy="79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7"/>
          <p:cNvPicPr preferRelativeResize="0"/>
          <p:nvPr/>
        </p:nvPicPr>
        <p:blipFill rotWithShape="1">
          <a:blip r:embed="rId9">
            <a:alphaModFix/>
          </a:blip>
          <a:srcRect b="0" l="6011" r="4052" t="0"/>
          <a:stretch/>
        </p:blipFill>
        <p:spPr>
          <a:xfrm>
            <a:off x="8126739" y="4305113"/>
            <a:ext cx="2002520" cy="1540496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"/>
          <p:cNvSpPr/>
          <p:nvPr/>
        </p:nvSpPr>
        <p:spPr>
          <a:xfrm>
            <a:off x="10129392" y="4823287"/>
            <a:ext cx="222433" cy="4158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819" name="Google Shape;819;p7"/>
          <p:cNvCxnSpPr/>
          <p:nvPr/>
        </p:nvCxnSpPr>
        <p:spPr>
          <a:xfrm>
            <a:off x="4394247" y="4011369"/>
            <a:ext cx="0" cy="192444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0" name="Google Shape;820;p7"/>
          <p:cNvCxnSpPr/>
          <p:nvPr/>
        </p:nvCxnSpPr>
        <p:spPr>
          <a:xfrm>
            <a:off x="8133594" y="4039345"/>
            <a:ext cx="0" cy="192444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1" name="Google Shape;821;p7"/>
          <p:cNvSpPr txBox="1"/>
          <p:nvPr>
            <p:ph idx="10" type="dt"/>
          </p:nvPr>
        </p:nvSpPr>
        <p:spPr>
          <a:xfrm>
            <a:off x="9471259" y="6269723"/>
            <a:ext cx="1520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</a:pPr>
            <a:r>
              <a:rPr lang="en-IN"/>
              <a:t>14/02/2021</a:t>
            </a:r>
            <a:endParaRPr/>
          </a:p>
        </p:txBody>
      </p:sp>
      <p:sp>
        <p:nvSpPr>
          <p:cNvPr id="822" name="Google Shape;82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"/>
          <p:cNvSpPr txBox="1"/>
          <p:nvPr>
            <p:ph idx="10" type="dt"/>
          </p:nvPr>
        </p:nvSpPr>
        <p:spPr>
          <a:xfrm>
            <a:off x="9471259" y="6269723"/>
            <a:ext cx="1520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</a:pPr>
            <a:r>
              <a:rPr lang="en-IN"/>
              <a:t>14/02/2021</a:t>
            </a:r>
            <a:endParaRPr/>
          </a:p>
        </p:txBody>
      </p:sp>
      <p:sp>
        <p:nvSpPr>
          <p:cNvPr id="828" name="Google Shape;82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29" name="Google Shape;829;p8"/>
          <p:cNvSpPr txBox="1"/>
          <p:nvPr/>
        </p:nvSpPr>
        <p:spPr>
          <a:xfrm>
            <a:off x="113947" y="82426"/>
            <a:ext cx="1111708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Work Sans Medium"/>
              <a:buNone/>
            </a:pPr>
            <a:r>
              <a:rPr lang="en-IN" sz="32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Current status</a:t>
            </a:r>
            <a:endParaRPr sz="3200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830" name="Google Shape;830;p8"/>
          <p:cNvGrpSpPr/>
          <p:nvPr/>
        </p:nvGrpSpPr>
        <p:grpSpPr>
          <a:xfrm>
            <a:off x="113947" y="760396"/>
            <a:ext cx="11911050" cy="4239485"/>
            <a:chOff x="0" y="0"/>
            <a:chExt cx="11911050" cy="4239485"/>
          </a:xfrm>
        </p:grpSpPr>
        <p:sp>
          <p:nvSpPr>
            <p:cNvPr id="831" name="Google Shape;831;p8"/>
            <p:cNvSpPr/>
            <p:nvPr/>
          </p:nvSpPr>
          <p:spPr>
            <a:xfrm>
              <a:off x="0" y="0"/>
              <a:ext cx="2665573" cy="237600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 txBox="1"/>
            <p:nvPr/>
          </p:nvSpPr>
          <p:spPr>
            <a:xfrm>
              <a:off x="0" y="0"/>
              <a:ext cx="2665573" cy="1066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Current Status: TRL 5</a:t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552519" y="1071485"/>
              <a:ext cx="2665573" cy="3168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 txBox="1"/>
            <p:nvPr/>
          </p:nvSpPr>
          <p:spPr>
            <a:xfrm>
              <a:off x="630591" y="1149557"/>
              <a:ext cx="2509429" cy="3011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128000" spcFirstLastPara="1" rIns="128000" wrap="square" tIns="128000">
              <a:noAutofit/>
            </a:bodyPr>
            <a:lstStyle/>
            <a:p>
              <a:pPr indent="-571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Char char="•"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Specific Strength 1.4 X Mild Steel.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Char char="•"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Pultrusion Setup With Production Rate 30m/Hour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Char char="•"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Nylon Printing On Top and Bottom.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Char char="•"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Close to Intended Performance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076302" y="201289"/>
              <a:ext cx="870745" cy="66365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5DA2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 txBox="1"/>
            <p:nvPr/>
          </p:nvSpPr>
          <p:spPr>
            <a:xfrm>
              <a:off x="3076302" y="334019"/>
              <a:ext cx="671650" cy="398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4308489" y="0"/>
              <a:ext cx="2665573" cy="2376000"/>
            </a:xfrm>
            <a:prstGeom prst="roundRect">
              <a:avLst>
                <a:gd fmla="val 10000" name="adj"/>
              </a:avLst>
            </a:prstGeom>
            <a:solidFill>
              <a:srgbClr val="00B0F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 txBox="1"/>
            <p:nvPr/>
          </p:nvSpPr>
          <p:spPr>
            <a:xfrm>
              <a:off x="4308489" y="0"/>
              <a:ext cx="2665573" cy="1066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4 To 5 Months : TRL 6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4685546" y="1095767"/>
              <a:ext cx="2962278" cy="3124725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 txBox="1"/>
            <p:nvPr/>
          </p:nvSpPr>
          <p:spPr>
            <a:xfrm>
              <a:off x="4772308" y="1182529"/>
              <a:ext cx="2788754" cy="295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128000" spcFirstLastPara="1" rIns="128000" wrap="square" tIns="128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Char char="•"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Improve Print Density to 1.3g/cm</a:t>
              </a:r>
              <a:r>
                <a:rPr b="0" baseline="3000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Char char="•"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Improve Specific Strength To      2 X Mild Steel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Char char="•"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Implement Cutting Mechanism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Char char="•"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Pultrusion  Setup for production Rate of 500m/Hour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 rot="73569">
              <a:off x="7610961" y="220581"/>
              <a:ext cx="996246" cy="66365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0070C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 txBox="1"/>
            <p:nvPr/>
          </p:nvSpPr>
          <p:spPr>
            <a:xfrm rot="73569">
              <a:off x="7610984" y="351181"/>
              <a:ext cx="797151" cy="398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8853773" y="0"/>
              <a:ext cx="2665573" cy="2376000"/>
            </a:xfrm>
            <a:prstGeom prst="roundRect">
              <a:avLst>
                <a:gd fmla="val 10000" name="adj"/>
              </a:avLst>
            </a:prstGeom>
            <a:solidFill>
              <a:srgbClr val="CC66F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 txBox="1"/>
            <p:nvPr/>
          </p:nvSpPr>
          <p:spPr>
            <a:xfrm>
              <a:off x="8853773" y="0"/>
              <a:ext cx="2665573" cy="1066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r>
                <a:rPr lang="en-IN" sz="1800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 Year : TRL 7</a:t>
              </a:r>
              <a:endPara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9245477" y="882672"/>
              <a:ext cx="2665573" cy="3168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 txBox="1"/>
            <p:nvPr/>
          </p:nvSpPr>
          <p:spPr>
            <a:xfrm>
              <a:off x="9323549" y="960744"/>
              <a:ext cx="2509429" cy="3011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128000" spcFirstLastPara="1" rIns="128000" wrap="square" tIns="128000">
              <a:noAutofit/>
            </a:bodyPr>
            <a:lstStyle/>
            <a:p>
              <a:pPr indent="-571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Char char="•"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Design Changes According To Feedback Of Manufacturers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Char char="•"/>
              </a:pPr>
              <a:r>
                <a:rPr b="0" i="0" lang="en-IN" sz="1800" u="none" cap="none" strike="noStrik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Specialized Code For Common Parts</a:t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-571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Work Sans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847" name="Google Shape;847;p8"/>
          <p:cNvSpPr txBox="1"/>
          <p:nvPr/>
        </p:nvSpPr>
        <p:spPr>
          <a:xfrm>
            <a:off x="3378466" y="5261759"/>
            <a:ext cx="5755908" cy="6462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0"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‘National Policy for Advanced Manufacturing’.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‘Atmanirbhar Bharat’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3" name="Google Shape;853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6700" lvl="0" marL="2667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54" name="Google Shape;85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6888F"/>
              </a:buClr>
              <a:buSzPts val="1400"/>
              <a:buFont typeface="Work Sans"/>
              <a:buNone/>
            </a:pPr>
            <a:r>
              <a:rPr lang="en-IN"/>
              <a:t>14/02/2021</a:t>
            </a:r>
            <a:endParaRPr/>
          </a:p>
        </p:txBody>
      </p:sp>
      <p:sp>
        <p:nvSpPr>
          <p:cNvPr id="855" name="Google Shape;85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Work Sans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56" name="Google Shape;8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PIT">
  <a:themeElements>
    <a:clrScheme name="KPIT">
      <a:dk1>
        <a:srgbClr val="231F20"/>
      </a:dk1>
      <a:lt1>
        <a:srgbClr val="FFFFFF"/>
      </a:lt1>
      <a:dk2>
        <a:srgbClr val="231F20"/>
      </a:dk2>
      <a:lt2>
        <a:srgbClr val="F1F2F2"/>
      </a:lt2>
      <a:accent1>
        <a:srgbClr val="B0FF45"/>
      </a:accent1>
      <a:accent2>
        <a:srgbClr val="464646"/>
      </a:accent2>
      <a:accent3>
        <a:srgbClr val="428003"/>
      </a:accent3>
      <a:accent4>
        <a:srgbClr val="B0FF45"/>
      </a:accent4>
      <a:accent5>
        <a:srgbClr val="753DFF"/>
      </a:accent5>
      <a:accent6>
        <a:srgbClr val="42800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2019-05-23T10:09:17Z</dcterms:created>
  <dc:creator>Marketing.Auto@kpit.com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0x010100B12A0075F20F844D913120172F4281D9</vt:lpwstr>
  </property>
</Properties>
</file>